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ink/ink3.xml" ContentType="application/inkml+xml"/>
  <Override PartName="/ppt/notesSlides/notesSlide9.xml" ContentType="application/vnd.openxmlformats-officedocument.presentationml.notesSlide+xml"/>
  <Override PartName="/ppt/ink/ink4.xml" ContentType="application/inkml+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xml" ContentType="application/inkml+xml"/>
  <Override PartName="/ppt/notesSlides/notesSlide14.xml" ContentType="application/vnd.openxmlformats-officedocument.presentationml.notesSlide+xml"/>
  <Override PartName="/ppt/ink/ink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7.xml" ContentType="application/inkml+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8.xml" ContentType="application/inkml+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9.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0.xml" ContentType="application/inkml+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1.xml" ContentType="application/inkml+xml"/>
  <Override PartName="/ppt/notesSlides/notesSlide37.xml" ContentType="application/vnd.openxmlformats-officedocument.presentationml.notesSlide+xml"/>
  <Override PartName="/ppt/ink/ink12.xml" ContentType="application/inkml+xml"/>
  <Override PartName="/ppt/tags/tag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3.xml" ContentType="application/inkml+xml"/>
  <Override PartName="/ppt/notesSlides/notesSlide47.xml" ContentType="application/vnd.openxmlformats-officedocument.presentationml.notesSlide+xml"/>
  <Override PartName="/ppt/ink/ink14.xml" ContentType="application/inkml+xml"/>
  <Override PartName="/ppt/tags/tag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01" r:id="rId4"/>
    <p:sldMasterId id="2147483945" r:id="rId5"/>
  </p:sldMasterIdLst>
  <p:notesMasterIdLst>
    <p:notesMasterId r:id="rId63"/>
  </p:notesMasterIdLst>
  <p:handoutMasterIdLst>
    <p:handoutMasterId r:id="rId64"/>
  </p:handoutMasterIdLst>
  <p:sldIdLst>
    <p:sldId id="929" r:id="rId6"/>
    <p:sldId id="930" r:id="rId7"/>
    <p:sldId id="931" r:id="rId8"/>
    <p:sldId id="932" r:id="rId9"/>
    <p:sldId id="791" r:id="rId10"/>
    <p:sldId id="951" r:id="rId11"/>
    <p:sldId id="952" r:id="rId12"/>
    <p:sldId id="944" r:id="rId13"/>
    <p:sldId id="937" r:id="rId14"/>
    <p:sldId id="953" r:id="rId15"/>
    <p:sldId id="954" r:id="rId16"/>
    <p:sldId id="955" r:id="rId17"/>
    <p:sldId id="945" r:id="rId18"/>
    <p:sldId id="938" r:id="rId19"/>
    <p:sldId id="956" r:id="rId20"/>
    <p:sldId id="957" r:id="rId21"/>
    <p:sldId id="958" r:id="rId22"/>
    <p:sldId id="959" r:id="rId23"/>
    <p:sldId id="960" r:id="rId24"/>
    <p:sldId id="961" r:id="rId25"/>
    <p:sldId id="946" r:id="rId26"/>
    <p:sldId id="939" r:id="rId27"/>
    <p:sldId id="962" r:id="rId28"/>
    <p:sldId id="963" r:id="rId29"/>
    <p:sldId id="964" r:id="rId30"/>
    <p:sldId id="947" r:id="rId31"/>
    <p:sldId id="940" r:id="rId32"/>
    <p:sldId id="965" r:id="rId33"/>
    <p:sldId id="966" r:id="rId34"/>
    <p:sldId id="967" r:id="rId35"/>
    <p:sldId id="968" r:id="rId36"/>
    <p:sldId id="969" r:id="rId37"/>
    <p:sldId id="970" r:id="rId38"/>
    <p:sldId id="971" r:id="rId39"/>
    <p:sldId id="948" r:id="rId40"/>
    <p:sldId id="941" r:id="rId41"/>
    <p:sldId id="972" r:id="rId42"/>
    <p:sldId id="973" r:id="rId43"/>
    <p:sldId id="974" r:id="rId44"/>
    <p:sldId id="975" r:id="rId45"/>
    <p:sldId id="949" r:id="rId46"/>
    <p:sldId id="942" r:id="rId47"/>
    <p:sldId id="977" r:id="rId48"/>
    <p:sldId id="978" r:id="rId49"/>
    <p:sldId id="979" r:id="rId50"/>
    <p:sldId id="943" r:id="rId51"/>
    <p:sldId id="980" r:id="rId52"/>
    <p:sldId id="981" r:id="rId53"/>
    <p:sldId id="982" r:id="rId54"/>
    <p:sldId id="983" r:id="rId55"/>
    <p:sldId id="950" r:id="rId56"/>
    <p:sldId id="933" r:id="rId57"/>
    <p:sldId id="934" r:id="rId58"/>
    <p:sldId id="935" r:id="rId59"/>
    <p:sldId id="936" r:id="rId60"/>
    <p:sldId id="884" r:id="rId61"/>
    <p:sldId id="885" r:id="rId62"/>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15F7FC-E776-4543-83F6-8280BB8E807A}" v="25" dt="2023-12-14T02:03:32.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3" autoAdjust="0"/>
    <p:restoredTop sz="89277" autoAdjust="0"/>
  </p:normalViewPr>
  <p:slideViewPr>
    <p:cSldViewPr snapToGrid="0">
      <p:cViewPr varScale="1">
        <p:scale>
          <a:sx n="59" d="100"/>
          <a:sy n="59" d="100"/>
        </p:scale>
        <p:origin x="1336" y="64"/>
      </p:cViewPr>
      <p:guideLst>
        <p:guide orient="horz" pos="2160"/>
        <p:guide pos="2880"/>
      </p:guideLst>
    </p:cSldViewPr>
  </p:slideViewPr>
  <p:outlineViewPr>
    <p:cViewPr>
      <p:scale>
        <a:sx n="33" d="100"/>
        <a:sy n="33" d="100"/>
      </p:scale>
      <p:origin x="0" y="502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iah Amin" userId="5bed6727-455b-4027-94f3-9d22a8e4d867" providerId="ADAL" clId="{9BC994B7-2029-4509-8AEF-530384A5DA82}"/>
    <pc:docChg chg="modSld">
      <pc:chgData name="Salmiah Amin" userId="5bed6727-455b-4027-94f3-9d22a8e4d867" providerId="ADAL" clId="{9BC994B7-2029-4509-8AEF-530384A5DA82}" dt="2022-12-08T03:34:50.173" v="20"/>
      <pc:docMkLst>
        <pc:docMk/>
      </pc:docMkLst>
      <pc:sldChg chg="addSp">
        <pc:chgData name="Salmiah Amin" userId="5bed6727-455b-4027-94f3-9d22a8e4d867" providerId="ADAL" clId="{9BC994B7-2029-4509-8AEF-530384A5DA82}" dt="2022-12-05T01:26:25.786" v="0"/>
        <pc:sldMkLst>
          <pc:docMk/>
          <pc:sldMk cId="719315845" sldId="951"/>
        </pc:sldMkLst>
        <pc:inkChg chg="add">
          <ac:chgData name="Salmiah Amin" userId="5bed6727-455b-4027-94f3-9d22a8e4d867" providerId="ADAL" clId="{9BC994B7-2029-4509-8AEF-530384A5DA82}" dt="2022-12-05T01:26:25.786" v="0"/>
          <ac:inkMkLst>
            <pc:docMk/>
            <pc:sldMk cId="719315845" sldId="951"/>
            <ac:inkMk id="2" creationId="{660F7E2E-4309-41E6-91F2-B4629FDAF0C4}"/>
          </ac:inkMkLst>
        </pc:inkChg>
      </pc:sldChg>
      <pc:sldChg chg="addSp">
        <pc:chgData name="Salmiah Amin" userId="5bed6727-455b-4027-94f3-9d22a8e4d867" providerId="ADAL" clId="{9BC994B7-2029-4509-8AEF-530384A5DA82}" dt="2022-12-05T01:26:25.786" v="0"/>
        <pc:sldMkLst>
          <pc:docMk/>
          <pc:sldMk cId="1785620074" sldId="952"/>
        </pc:sldMkLst>
        <pc:inkChg chg="add">
          <ac:chgData name="Salmiah Amin" userId="5bed6727-455b-4027-94f3-9d22a8e4d867" providerId="ADAL" clId="{9BC994B7-2029-4509-8AEF-530384A5DA82}" dt="2022-12-05T01:26:25.786" v="0"/>
          <ac:inkMkLst>
            <pc:docMk/>
            <pc:sldMk cId="1785620074" sldId="952"/>
            <ac:inkMk id="5" creationId="{DF1728BF-212D-4981-936D-720443DE3316}"/>
          </ac:inkMkLst>
        </pc:inkChg>
      </pc:sldChg>
      <pc:sldChg chg="addSp delSp">
        <pc:chgData name="Salmiah Amin" userId="5bed6727-455b-4027-94f3-9d22a8e4d867" providerId="ADAL" clId="{9BC994B7-2029-4509-8AEF-530384A5DA82}" dt="2022-12-07T00:56:27.547" v="2"/>
        <pc:sldMkLst>
          <pc:docMk/>
          <pc:sldMk cId="3286596550" sldId="953"/>
        </pc:sldMkLst>
        <pc:inkChg chg="add del">
          <ac:chgData name="Salmiah Amin" userId="5bed6727-455b-4027-94f3-9d22a8e4d867" providerId="ADAL" clId="{9BC994B7-2029-4509-8AEF-530384A5DA82}" dt="2022-12-07T00:56:27.547" v="2"/>
          <ac:inkMkLst>
            <pc:docMk/>
            <pc:sldMk cId="3286596550" sldId="953"/>
            <ac:inkMk id="2" creationId="{06B0D66F-332F-4DA9-B25B-C36CCE7A2EF3}"/>
          </ac:inkMkLst>
        </pc:inkChg>
        <pc:inkChg chg="add">
          <ac:chgData name="Salmiah Amin" userId="5bed6727-455b-4027-94f3-9d22a8e4d867" providerId="ADAL" clId="{9BC994B7-2029-4509-8AEF-530384A5DA82}" dt="2022-12-07T00:56:27.547" v="2"/>
          <ac:inkMkLst>
            <pc:docMk/>
            <pc:sldMk cId="3286596550" sldId="953"/>
            <ac:inkMk id="5" creationId="{A99E4CF7-AE36-4D97-ABC1-4A6CF8C5BB11}"/>
          </ac:inkMkLst>
        </pc:inkChg>
      </pc:sldChg>
      <pc:sldChg chg="addSp delSp">
        <pc:chgData name="Salmiah Amin" userId="5bed6727-455b-4027-94f3-9d22a8e4d867" providerId="ADAL" clId="{9BC994B7-2029-4509-8AEF-530384A5DA82}" dt="2022-12-07T00:56:36.305" v="3"/>
        <pc:sldMkLst>
          <pc:docMk/>
          <pc:sldMk cId="2514255507" sldId="954"/>
        </pc:sldMkLst>
        <pc:inkChg chg="add del">
          <ac:chgData name="Salmiah Amin" userId="5bed6727-455b-4027-94f3-9d22a8e4d867" providerId="ADAL" clId="{9BC994B7-2029-4509-8AEF-530384A5DA82}" dt="2022-12-07T00:56:36.305" v="3"/>
          <ac:inkMkLst>
            <pc:docMk/>
            <pc:sldMk cId="2514255507" sldId="954"/>
            <ac:inkMk id="2" creationId="{DBAE573C-FB89-4F50-8442-40172A8479E3}"/>
          </ac:inkMkLst>
        </pc:inkChg>
        <pc:inkChg chg="add">
          <ac:chgData name="Salmiah Amin" userId="5bed6727-455b-4027-94f3-9d22a8e4d867" providerId="ADAL" clId="{9BC994B7-2029-4509-8AEF-530384A5DA82}" dt="2022-12-07T00:56:36.305" v="3"/>
          <ac:inkMkLst>
            <pc:docMk/>
            <pc:sldMk cId="2514255507" sldId="954"/>
            <ac:inkMk id="6" creationId="{C9608810-E0AA-48FF-A10A-992AD6B8D29A}"/>
          </ac:inkMkLst>
        </pc:inkChg>
      </pc:sldChg>
      <pc:sldChg chg="addSp delSp">
        <pc:chgData name="Salmiah Amin" userId="5bed6727-455b-4027-94f3-9d22a8e4d867" providerId="ADAL" clId="{9BC994B7-2029-4509-8AEF-530384A5DA82}" dt="2022-12-07T00:56:41.592" v="4"/>
        <pc:sldMkLst>
          <pc:docMk/>
          <pc:sldMk cId="1851358098" sldId="955"/>
        </pc:sldMkLst>
        <pc:inkChg chg="add del">
          <ac:chgData name="Salmiah Amin" userId="5bed6727-455b-4027-94f3-9d22a8e4d867" providerId="ADAL" clId="{9BC994B7-2029-4509-8AEF-530384A5DA82}" dt="2022-12-07T00:56:41.592" v="4"/>
          <ac:inkMkLst>
            <pc:docMk/>
            <pc:sldMk cId="1851358098" sldId="955"/>
            <ac:inkMk id="2" creationId="{DAB7812E-6592-40D0-A32E-C5E52684BC41}"/>
          </ac:inkMkLst>
        </pc:inkChg>
        <pc:inkChg chg="add">
          <ac:chgData name="Salmiah Amin" userId="5bed6727-455b-4027-94f3-9d22a8e4d867" providerId="ADAL" clId="{9BC994B7-2029-4509-8AEF-530384A5DA82}" dt="2022-12-07T00:56:41.592" v="4"/>
          <ac:inkMkLst>
            <pc:docMk/>
            <pc:sldMk cId="1851358098" sldId="955"/>
            <ac:inkMk id="6" creationId="{5B9C040E-2EF0-41EB-AF75-F8F88CA353C3}"/>
          </ac:inkMkLst>
        </pc:inkChg>
      </pc:sldChg>
      <pc:sldChg chg="addSp delSp">
        <pc:chgData name="Salmiah Amin" userId="5bed6727-455b-4027-94f3-9d22a8e4d867" providerId="ADAL" clId="{9BC994B7-2029-4509-8AEF-530384A5DA82}" dt="2022-12-07T00:56:48.348" v="5"/>
        <pc:sldMkLst>
          <pc:docMk/>
          <pc:sldMk cId="3974260090" sldId="956"/>
        </pc:sldMkLst>
        <pc:inkChg chg="add del">
          <ac:chgData name="Salmiah Amin" userId="5bed6727-455b-4027-94f3-9d22a8e4d867" providerId="ADAL" clId="{9BC994B7-2029-4509-8AEF-530384A5DA82}" dt="2022-12-07T00:56:48.348" v="5"/>
          <ac:inkMkLst>
            <pc:docMk/>
            <pc:sldMk cId="3974260090" sldId="956"/>
            <ac:inkMk id="2" creationId="{AFF8C5C6-A439-4CB7-828F-87A404835E0F}"/>
          </ac:inkMkLst>
        </pc:inkChg>
      </pc:sldChg>
      <pc:sldChg chg="addSp delSp">
        <pc:chgData name="Salmiah Amin" userId="5bed6727-455b-4027-94f3-9d22a8e4d867" providerId="ADAL" clId="{9BC994B7-2029-4509-8AEF-530384A5DA82}" dt="2022-12-07T00:56:52.311" v="6"/>
        <pc:sldMkLst>
          <pc:docMk/>
          <pc:sldMk cId="912367383" sldId="957"/>
        </pc:sldMkLst>
        <pc:inkChg chg="add del">
          <ac:chgData name="Salmiah Amin" userId="5bed6727-455b-4027-94f3-9d22a8e4d867" providerId="ADAL" clId="{9BC994B7-2029-4509-8AEF-530384A5DA82}" dt="2022-12-07T00:56:52.311" v="6"/>
          <ac:inkMkLst>
            <pc:docMk/>
            <pc:sldMk cId="912367383" sldId="957"/>
            <ac:inkMk id="5" creationId="{7DEAF1BB-D617-4118-8021-1DD39FC698CC}"/>
          </ac:inkMkLst>
        </pc:inkChg>
        <pc:inkChg chg="add">
          <ac:chgData name="Salmiah Amin" userId="5bed6727-455b-4027-94f3-9d22a8e4d867" providerId="ADAL" clId="{9BC994B7-2029-4509-8AEF-530384A5DA82}" dt="2022-12-07T00:56:52.311" v="6"/>
          <ac:inkMkLst>
            <pc:docMk/>
            <pc:sldMk cId="912367383" sldId="957"/>
            <ac:inkMk id="7" creationId="{B66BDD0A-9425-4F9B-B3AE-CE89171CF883}"/>
          </ac:inkMkLst>
        </pc:inkChg>
      </pc:sldChg>
      <pc:sldChg chg="addSp delSp">
        <pc:chgData name="Salmiah Amin" userId="5bed6727-455b-4027-94f3-9d22a8e4d867" providerId="ADAL" clId="{9BC994B7-2029-4509-8AEF-530384A5DA82}" dt="2022-12-07T00:57:04.288" v="7"/>
        <pc:sldMkLst>
          <pc:docMk/>
          <pc:sldMk cId="600391893" sldId="958"/>
        </pc:sldMkLst>
        <pc:inkChg chg="add del">
          <ac:chgData name="Salmiah Amin" userId="5bed6727-455b-4027-94f3-9d22a8e4d867" providerId="ADAL" clId="{9BC994B7-2029-4509-8AEF-530384A5DA82}" dt="2022-12-07T00:57:04.288" v="7"/>
          <ac:inkMkLst>
            <pc:docMk/>
            <pc:sldMk cId="600391893" sldId="958"/>
            <ac:inkMk id="2" creationId="{50E074FC-AE9E-4AF9-9592-824D15A62B86}"/>
          </ac:inkMkLst>
        </pc:inkChg>
        <pc:inkChg chg="add">
          <ac:chgData name="Salmiah Amin" userId="5bed6727-455b-4027-94f3-9d22a8e4d867" providerId="ADAL" clId="{9BC994B7-2029-4509-8AEF-530384A5DA82}" dt="2022-12-07T00:57:04.288" v="7"/>
          <ac:inkMkLst>
            <pc:docMk/>
            <pc:sldMk cId="600391893" sldId="958"/>
            <ac:inkMk id="4" creationId="{53542E4D-2104-429D-A2B5-E07AE8EE2A7C}"/>
          </ac:inkMkLst>
        </pc:inkChg>
      </pc:sldChg>
      <pc:sldChg chg="addSp delSp">
        <pc:chgData name="Salmiah Amin" userId="5bed6727-455b-4027-94f3-9d22a8e4d867" providerId="ADAL" clId="{9BC994B7-2029-4509-8AEF-530384A5DA82}" dt="2022-12-07T00:57:10.786" v="8"/>
        <pc:sldMkLst>
          <pc:docMk/>
          <pc:sldMk cId="4227996621" sldId="959"/>
        </pc:sldMkLst>
        <pc:inkChg chg="add del">
          <ac:chgData name="Salmiah Amin" userId="5bed6727-455b-4027-94f3-9d22a8e4d867" providerId="ADAL" clId="{9BC994B7-2029-4509-8AEF-530384A5DA82}" dt="2022-12-07T00:57:10.786" v="8"/>
          <ac:inkMkLst>
            <pc:docMk/>
            <pc:sldMk cId="4227996621" sldId="959"/>
            <ac:inkMk id="2" creationId="{7D79AC38-8157-49C3-9528-A0ADC3702B09}"/>
          </ac:inkMkLst>
        </pc:inkChg>
        <pc:inkChg chg="add">
          <ac:chgData name="Salmiah Amin" userId="5bed6727-455b-4027-94f3-9d22a8e4d867" providerId="ADAL" clId="{9BC994B7-2029-4509-8AEF-530384A5DA82}" dt="2022-12-07T00:57:10.786" v="8"/>
          <ac:inkMkLst>
            <pc:docMk/>
            <pc:sldMk cId="4227996621" sldId="959"/>
            <ac:inkMk id="5" creationId="{F1AEDB57-27A0-467E-89C8-656667BB07A9}"/>
          </ac:inkMkLst>
        </pc:inkChg>
      </pc:sldChg>
      <pc:sldChg chg="addSp delSp">
        <pc:chgData name="Salmiah Amin" userId="5bed6727-455b-4027-94f3-9d22a8e4d867" providerId="ADAL" clId="{9BC994B7-2029-4509-8AEF-530384A5DA82}" dt="2022-12-07T00:57:15.241" v="9"/>
        <pc:sldMkLst>
          <pc:docMk/>
          <pc:sldMk cId="1176776759" sldId="960"/>
        </pc:sldMkLst>
        <pc:inkChg chg="add del">
          <ac:chgData name="Salmiah Amin" userId="5bed6727-455b-4027-94f3-9d22a8e4d867" providerId="ADAL" clId="{9BC994B7-2029-4509-8AEF-530384A5DA82}" dt="2022-12-07T00:57:15.241" v="9"/>
          <ac:inkMkLst>
            <pc:docMk/>
            <pc:sldMk cId="1176776759" sldId="960"/>
            <ac:inkMk id="4" creationId="{F48FC1CB-CD19-463B-A114-F58E67713779}"/>
          </ac:inkMkLst>
        </pc:inkChg>
        <pc:inkChg chg="add">
          <ac:chgData name="Salmiah Amin" userId="5bed6727-455b-4027-94f3-9d22a8e4d867" providerId="ADAL" clId="{9BC994B7-2029-4509-8AEF-530384A5DA82}" dt="2022-12-07T00:57:15.241" v="9"/>
          <ac:inkMkLst>
            <pc:docMk/>
            <pc:sldMk cId="1176776759" sldId="960"/>
            <ac:inkMk id="5" creationId="{FFFBE5EC-A067-4D00-864C-0909A7B7BD31}"/>
          </ac:inkMkLst>
        </pc:inkChg>
      </pc:sldChg>
      <pc:sldChg chg="addSp delSp">
        <pc:chgData name="Salmiah Amin" userId="5bed6727-455b-4027-94f3-9d22a8e4d867" providerId="ADAL" clId="{9BC994B7-2029-4509-8AEF-530384A5DA82}" dt="2022-12-07T00:57:24.192" v="10"/>
        <pc:sldMkLst>
          <pc:docMk/>
          <pc:sldMk cId="101322485" sldId="961"/>
        </pc:sldMkLst>
        <pc:inkChg chg="add del">
          <ac:chgData name="Salmiah Amin" userId="5bed6727-455b-4027-94f3-9d22a8e4d867" providerId="ADAL" clId="{9BC994B7-2029-4509-8AEF-530384A5DA82}" dt="2022-12-07T00:57:24.192" v="10"/>
          <ac:inkMkLst>
            <pc:docMk/>
            <pc:sldMk cId="101322485" sldId="961"/>
            <ac:inkMk id="2" creationId="{A50A2306-9E2F-400F-A315-1F3CBE8570A0}"/>
          </ac:inkMkLst>
        </pc:inkChg>
        <pc:inkChg chg="add">
          <ac:chgData name="Salmiah Amin" userId="5bed6727-455b-4027-94f3-9d22a8e4d867" providerId="ADAL" clId="{9BC994B7-2029-4509-8AEF-530384A5DA82}" dt="2022-12-07T00:57:24.192" v="10"/>
          <ac:inkMkLst>
            <pc:docMk/>
            <pc:sldMk cId="101322485" sldId="961"/>
            <ac:inkMk id="5" creationId="{FDFFD54D-8D13-46FB-81F2-84B096B56780}"/>
          </ac:inkMkLst>
        </pc:inkChg>
      </pc:sldChg>
      <pc:sldChg chg="addSp">
        <pc:chgData name="Salmiah Amin" userId="5bed6727-455b-4027-94f3-9d22a8e4d867" providerId="ADAL" clId="{9BC994B7-2029-4509-8AEF-530384A5DA82}" dt="2022-12-05T01:26:25.786" v="0"/>
        <pc:sldMkLst>
          <pc:docMk/>
          <pc:sldMk cId="3289255988" sldId="962"/>
        </pc:sldMkLst>
        <pc:inkChg chg="add">
          <ac:chgData name="Salmiah Amin" userId="5bed6727-455b-4027-94f3-9d22a8e4d867" providerId="ADAL" clId="{9BC994B7-2029-4509-8AEF-530384A5DA82}" dt="2022-12-05T01:26:25.786" v="0"/>
          <ac:inkMkLst>
            <pc:docMk/>
            <pc:sldMk cId="3289255988" sldId="962"/>
            <ac:inkMk id="2" creationId="{35C5B13E-2A84-4D20-9B27-DA5BB0B1EE46}"/>
          </ac:inkMkLst>
        </pc:inkChg>
      </pc:sldChg>
      <pc:sldChg chg="addSp">
        <pc:chgData name="Salmiah Amin" userId="5bed6727-455b-4027-94f3-9d22a8e4d867" providerId="ADAL" clId="{9BC994B7-2029-4509-8AEF-530384A5DA82}" dt="2022-12-05T01:26:25.786" v="0"/>
        <pc:sldMkLst>
          <pc:docMk/>
          <pc:sldMk cId="2991449422" sldId="963"/>
        </pc:sldMkLst>
        <pc:inkChg chg="add">
          <ac:chgData name="Salmiah Amin" userId="5bed6727-455b-4027-94f3-9d22a8e4d867" providerId="ADAL" clId="{9BC994B7-2029-4509-8AEF-530384A5DA82}" dt="2022-12-05T01:26:25.786" v="0"/>
          <ac:inkMkLst>
            <pc:docMk/>
            <pc:sldMk cId="2991449422" sldId="963"/>
            <ac:inkMk id="5" creationId="{452D3590-70F7-497A-B82E-26B73416CC25}"/>
          </ac:inkMkLst>
        </pc:inkChg>
      </pc:sldChg>
      <pc:sldChg chg="addSp">
        <pc:chgData name="Salmiah Amin" userId="5bed6727-455b-4027-94f3-9d22a8e4d867" providerId="ADAL" clId="{9BC994B7-2029-4509-8AEF-530384A5DA82}" dt="2022-12-05T01:26:25.786" v="0"/>
        <pc:sldMkLst>
          <pc:docMk/>
          <pc:sldMk cId="1431209184" sldId="964"/>
        </pc:sldMkLst>
        <pc:inkChg chg="add">
          <ac:chgData name="Salmiah Amin" userId="5bed6727-455b-4027-94f3-9d22a8e4d867" providerId="ADAL" clId="{9BC994B7-2029-4509-8AEF-530384A5DA82}" dt="2022-12-05T01:26:25.786" v="0"/>
          <ac:inkMkLst>
            <pc:docMk/>
            <pc:sldMk cId="1431209184" sldId="964"/>
            <ac:inkMk id="2" creationId="{1EC8B2B0-9821-46E2-80BD-9A470A402A3A}"/>
          </ac:inkMkLst>
        </pc:inkChg>
      </pc:sldChg>
      <pc:sldChg chg="addSp delSp">
        <pc:chgData name="Salmiah Amin" userId="5bed6727-455b-4027-94f3-9d22a8e4d867" providerId="ADAL" clId="{9BC994B7-2029-4509-8AEF-530384A5DA82}" dt="2022-12-08T03:34:11.236" v="12"/>
        <pc:sldMkLst>
          <pc:docMk/>
          <pc:sldMk cId="2080385311" sldId="966"/>
        </pc:sldMkLst>
        <pc:inkChg chg="add del">
          <ac:chgData name="Salmiah Amin" userId="5bed6727-455b-4027-94f3-9d22a8e4d867" providerId="ADAL" clId="{9BC994B7-2029-4509-8AEF-530384A5DA82}" dt="2022-12-08T03:34:11.236" v="12"/>
          <ac:inkMkLst>
            <pc:docMk/>
            <pc:sldMk cId="2080385311" sldId="966"/>
            <ac:inkMk id="2" creationId="{A8D0E120-8489-4401-86C5-BED874A918A4}"/>
          </ac:inkMkLst>
        </pc:inkChg>
      </pc:sldChg>
      <pc:sldChg chg="addSp delSp">
        <pc:chgData name="Salmiah Amin" userId="5bed6727-455b-4027-94f3-9d22a8e4d867" providerId="ADAL" clId="{9BC994B7-2029-4509-8AEF-530384A5DA82}" dt="2022-12-08T03:34:16.987" v="13"/>
        <pc:sldMkLst>
          <pc:docMk/>
          <pc:sldMk cId="4019368135" sldId="967"/>
        </pc:sldMkLst>
        <pc:inkChg chg="add del">
          <ac:chgData name="Salmiah Amin" userId="5bed6727-455b-4027-94f3-9d22a8e4d867" providerId="ADAL" clId="{9BC994B7-2029-4509-8AEF-530384A5DA82}" dt="2022-12-08T03:34:16.987" v="13"/>
          <ac:inkMkLst>
            <pc:docMk/>
            <pc:sldMk cId="4019368135" sldId="967"/>
            <ac:inkMk id="4" creationId="{3880B0AC-EDB6-44E7-95C4-EA8F5556BB27}"/>
          </ac:inkMkLst>
        </pc:inkChg>
      </pc:sldChg>
      <pc:sldChg chg="addSp modSp">
        <pc:chgData name="Salmiah Amin" userId="5bed6727-455b-4027-94f3-9d22a8e4d867" providerId="ADAL" clId="{9BC994B7-2029-4509-8AEF-530384A5DA82}" dt="2022-12-08T03:34:23.478" v="14"/>
        <pc:sldMkLst>
          <pc:docMk/>
          <pc:sldMk cId="3444466163" sldId="968"/>
        </pc:sldMkLst>
        <pc:inkChg chg="add mod">
          <ac:chgData name="Salmiah Amin" userId="5bed6727-455b-4027-94f3-9d22a8e4d867" providerId="ADAL" clId="{9BC994B7-2029-4509-8AEF-530384A5DA82}" dt="2022-12-08T03:34:23.478" v="14"/>
          <ac:inkMkLst>
            <pc:docMk/>
            <pc:sldMk cId="3444466163" sldId="968"/>
            <ac:inkMk id="2" creationId="{9E4821DD-AD58-4DE9-A71B-2F71B654BC7E}"/>
          </ac:inkMkLst>
        </pc:inkChg>
      </pc:sldChg>
      <pc:sldChg chg="addSp delSp">
        <pc:chgData name="Salmiah Amin" userId="5bed6727-455b-4027-94f3-9d22a8e4d867" providerId="ADAL" clId="{9BC994B7-2029-4509-8AEF-530384A5DA82}" dt="2022-12-08T03:34:27.663" v="15"/>
        <pc:sldMkLst>
          <pc:docMk/>
          <pc:sldMk cId="1226574904" sldId="969"/>
        </pc:sldMkLst>
        <pc:inkChg chg="add del">
          <ac:chgData name="Salmiah Amin" userId="5bed6727-455b-4027-94f3-9d22a8e4d867" providerId="ADAL" clId="{9BC994B7-2029-4509-8AEF-530384A5DA82}" dt="2022-12-08T03:34:27.663" v="15"/>
          <ac:inkMkLst>
            <pc:docMk/>
            <pc:sldMk cId="1226574904" sldId="969"/>
            <ac:inkMk id="4" creationId="{EBDC4475-DA92-4BCB-8E80-B97C07526535}"/>
          </ac:inkMkLst>
        </pc:inkChg>
      </pc:sldChg>
      <pc:sldChg chg="addSp delSp modSp">
        <pc:chgData name="Salmiah Amin" userId="5bed6727-455b-4027-94f3-9d22a8e4d867" providerId="ADAL" clId="{9BC994B7-2029-4509-8AEF-530384A5DA82}" dt="2022-12-08T03:34:30.564" v="16"/>
        <pc:sldMkLst>
          <pc:docMk/>
          <pc:sldMk cId="2422505597" sldId="970"/>
        </pc:sldMkLst>
        <pc:inkChg chg="add del">
          <ac:chgData name="Salmiah Amin" userId="5bed6727-455b-4027-94f3-9d22a8e4d867" providerId="ADAL" clId="{9BC994B7-2029-4509-8AEF-530384A5DA82}" dt="2022-12-07T01:42:34.251" v="11"/>
          <ac:inkMkLst>
            <pc:docMk/>
            <pc:sldMk cId="2422505597" sldId="970"/>
            <ac:inkMk id="2" creationId="{A20A6FBF-1DD0-4766-8EFD-F86E5452D6E5}"/>
          </ac:inkMkLst>
        </pc:inkChg>
        <pc:inkChg chg="add mod">
          <ac:chgData name="Salmiah Amin" userId="5bed6727-455b-4027-94f3-9d22a8e4d867" providerId="ADAL" clId="{9BC994B7-2029-4509-8AEF-530384A5DA82}" dt="2022-12-08T03:34:30.564" v="16"/>
          <ac:inkMkLst>
            <pc:docMk/>
            <pc:sldMk cId="2422505597" sldId="970"/>
            <ac:inkMk id="4" creationId="{C62702BB-8B53-4545-9099-72083CEB1F7B}"/>
          </ac:inkMkLst>
        </pc:inkChg>
      </pc:sldChg>
      <pc:sldChg chg="addSp delSp">
        <pc:chgData name="Salmiah Amin" userId="5bed6727-455b-4027-94f3-9d22a8e4d867" providerId="ADAL" clId="{9BC994B7-2029-4509-8AEF-530384A5DA82}" dt="2022-12-08T03:34:33.302" v="17"/>
        <pc:sldMkLst>
          <pc:docMk/>
          <pc:sldMk cId="804319367" sldId="971"/>
        </pc:sldMkLst>
        <pc:inkChg chg="add del">
          <ac:chgData name="Salmiah Amin" userId="5bed6727-455b-4027-94f3-9d22a8e4d867" providerId="ADAL" clId="{9BC994B7-2029-4509-8AEF-530384A5DA82}" dt="2022-12-08T03:34:33.302" v="17"/>
          <ac:inkMkLst>
            <pc:docMk/>
            <pc:sldMk cId="804319367" sldId="971"/>
            <ac:inkMk id="7" creationId="{0A647168-0524-4FF5-BF60-681CD193178A}"/>
          </ac:inkMkLst>
        </pc:inkChg>
      </pc:sldChg>
      <pc:sldChg chg="addSp delSp">
        <pc:chgData name="Salmiah Amin" userId="5bed6727-455b-4027-94f3-9d22a8e4d867" providerId="ADAL" clId="{9BC994B7-2029-4509-8AEF-530384A5DA82}" dt="2022-12-08T03:34:40.456" v="18"/>
        <pc:sldMkLst>
          <pc:docMk/>
          <pc:sldMk cId="981114614" sldId="972"/>
        </pc:sldMkLst>
        <pc:inkChg chg="add del">
          <ac:chgData name="Salmiah Amin" userId="5bed6727-455b-4027-94f3-9d22a8e4d867" providerId="ADAL" clId="{9BC994B7-2029-4509-8AEF-530384A5DA82}" dt="2022-12-08T03:34:40.456" v="18"/>
          <ac:inkMkLst>
            <pc:docMk/>
            <pc:sldMk cId="981114614" sldId="972"/>
            <ac:inkMk id="2" creationId="{B697E77D-FC63-49D8-9F33-3C335456B535}"/>
          </ac:inkMkLst>
        </pc:inkChg>
      </pc:sldChg>
      <pc:sldChg chg="addSp delSp">
        <pc:chgData name="Salmiah Amin" userId="5bed6727-455b-4027-94f3-9d22a8e4d867" providerId="ADAL" clId="{9BC994B7-2029-4509-8AEF-530384A5DA82}" dt="2022-12-08T03:34:42.597" v="19"/>
        <pc:sldMkLst>
          <pc:docMk/>
          <pc:sldMk cId="1032460821" sldId="973"/>
        </pc:sldMkLst>
        <pc:inkChg chg="add del">
          <ac:chgData name="Salmiah Amin" userId="5bed6727-455b-4027-94f3-9d22a8e4d867" providerId="ADAL" clId="{9BC994B7-2029-4509-8AEF-530384A5DA82}" dt="2022-12-08T03:34:42.597" v="19"/>
          <ac:inkMkLst>
            <pc:docMk/>
            <pc:sldMk cId="1032460821" sldId="973"/>
            <ac:inkMk id="4" creationId="{9A061EB7-8689-4C95-B874-B8F968F21C8D}"/>
          </ac:inkMkLst>
        </pc:inkChg>
      </pc:sldChg>
      <pc:sldChg chg="addSp modSp">
        <pc:chgData name="Salmiah Amin" userId="5bed6727-455b-4027-94f3-9d22a8e4d867" providerId="ADAL" clId="{9BC994B7-2029-4509-8AEF-530384A5DA82}" dt="2022-12-08T03:34:50.173" v="20"/>
        <pc:sldMkLst>
          <pc:docMk/>
          <pc:sldMk cId="3773383396" sldId="974"/>
        </pc:sldMkLst>
        <pc:inkChg chg="add mod">
          <ac:chgData name="Salmiah Amin" userId="5bed6727-455b-4027-94f3-9d22a8e4d867" providerId="ADAL" clId="{9BC994B7-2029-4509-8AEF-530384A5DA82}" dt="2022-12-08T03:34:50.173" v="20"/>
          <ac:inkMkLst>
            <pc:docMk/>
            <pc:sldMk cId="3773383396" sldId="974"/>
            <ac:inkMk id="2" creationId="{F3D81FE3-69DC-4892-918D-616FDA3A2056}"/>
          </ac:inkMkLst>
        </pc:inkChg>
      </pc:sldChg>
      <pc:sldChg chg="addSp">
        <pc:chgData name="Salmiah Amin" userId="5bed6727-455b-4027-94f3-9d22a8e4d867" providerId="ADAL" clId="{9BC994B7-2029-4509-8AEF-530384A5DA82}" dt="2022-12-05T02:11:32.905" v="1"/>
        <pc:sldMkLst>
          <pc:docMk/>
          <pc:sldMk cId="2746800852" sldId="975"/>
        </pc:sldMkLst>
        <pc:inkChg chg="add">
          <ac:chgData name="Salmiah Amin" userId="5bed6727-455b-4027-94f3-9d22a8e4d867" providerId="ADAL" clId="{9BC994B7-2029-4509-8AEF-530384A5DA82}" dt="2022-12-05T02:11:32.905" v="1"/>
          <ac:inkMkLst>
            <pc:docMk/>
            <pc:sldMk cId="2746800852" sldId="975"/>
            <ac:inkMk id="2" creationId="{F2A9F2BE-0843-4046-A541-E121B906AF69}"/>
          </ac:inkMkLst>
        </pc:inkChg>
      </pc:sldChg>
      <pc:sldChg chg="addSp">
        <pc:chgData name="Salmiah Amin" userId="5bed6727-455b-4027-94f3-9d22a8e4d867" providerId="ADAL" clId="{9BC994B7-2029-4509-8AEF-530384A5DA82}" dt="2022-12-05T02:11:32.905" v="1"/>
        <pc:sldMkLst>
          <pc:docMk/>
          <pc:sldMk cId="1771925705" sldId="977"/>
        </pc:sldMkLst>
        <pc:inkChg chg="add">
          <ac:chgData name="Salmiah Amin" userId="5bed6727-455b-4027-94f3-9d22a8e4d867" providerId="ADAL" clId="{9BC994B7-2029-4509-8AEF-530384A5DA82}" dt="2022-12-05T02:11:32.905" v="1"/>
          <ac:inkMkLst>
            <pc:docMk/>
            <pc:sldMk cId="1771925705" sldId="977"/>
            <ac:inkMk id="2" creationId="{969D68A1-A2A0-438A-99DE-54EEC64FDB18}"/>
          </ac:inkMkLst>
        </pc:inkChg>
      </pc:sldChg>
      <pc:sldChg chg="addSp">
        <pc:chgData name="Salmiah Amin" userId="5bed6727-455b-4027-94f3-9d22a8e4d867" providerId="ADAL" clId="{9BC994B7-2029-4509-8AEF-530384A5DA82}" dt="2022-12-05T02:11:32.905" v="1"/>
        <pc:sldMkLst>
          <pc:docMk/>
          <pc:sldMk cId="3816196288" sldId="978"/>
        </pc:sldMkLst>
        <pc:inkChg chg="add">
          <ac:chgData name="Salmiah Amin" userId="5bed6727-455b-4027-94f3-9d22a8e4d867" providerId="ADAL" clId="{9BC994B7-2029-4509-8AEF-530384A5DA82}" dt="2022-12-05T02:11:32.905" v="1"/>
          <ac:inkMkLst>
            <pc:docMk/>
            <pc:sldMk cId="3816196288" sldId="978"/>
            <ac:inkMk id="2" creationId="{EB856C00-519B-4B73-84CA-76886B635F00}"/>
          </ac:inkMkLst>
        </pc:inkChg>
      </pc:sldChg>
      <pc:sldChg chg="addSp">
        <pc:chgData name="Salmiah Amin" userId="5bed6727-455b-4027-94f3-9d22a8e4d867" providerId="ADAL" clId="{9BC994B7-2029-4509-8AEF-530384A5DA82}" dt="2022-12-05T02:11:32.905" v="1"/>
        <pc:sldMkLst>
          <pc:docMk/>
          <pc:sldMk cId="4026214171" sldId="979"/>
        </pc:sldMkLst>
        <pc:inkChg chg="add">
          <ac:chgData name="Salmiah Amin" userId="5bed6727-455b-4027-94f3-9d22a8e4d867" providerId="ADAL" clId="{9BC994B7-2029-4509-8AEF-530384A5DA82}" dt="2022-12-05T02:11:32.905" v="1"/>
          <ac:inkMkLst>
            <pc:docMk/>
            <pc:sldMk cId="4026214171" sldId="979"/>
            <ac:inkMk id="2" creationId="{D305E3D4-2EFC-4712-8562-274965F25BCF}"/>
          </ac:inkMkLst>
        </pc:inkChg>
      </pc:sldChg>
      <pc:sldChg chg="addSp">
        <pc:chgData name="Salmiah Amin" userId="5bed6727-455b-4027-94f3-9d22a8e4d867" providerId="ADAL" clId="{9BC994B7-2029-4509-8AEF-530384A5DA82}" dt="2022-12-05T02:11:32.905" v="1"/>
        <pc:sldMkLst>
          <pc:docMk/>
          <pc:sldMk cId="3152038872" sldId="980"/>
        </pc:sldMkLst>
        <pc:inkChg chg="add">
          <ac:chgData name="Salmiah Amin" userId="5bed6727-455b-4027-94f3-9d22a8e4d867" providerId="ADAL" clId="{9BC994B7-2029-4509-8AEF-530384A5DA82}" dt="2022-12-05T02:11:32.905" v="1"/>
          <ac:inkMkLst>
            <pc:docMk/>
            <pc:sldMk cId="3152038872" sldId="980"/>
            <ac:inkMk id="2" creationId="{8171527F-2FD3-4A79-977C-550813CB48A6}"/>
          </ac:inkMkLst>
        </pc:inkChg>
      </pc:sldChg>
      <pc:sldChg chg="addSp">
        <pc:chgData name="Salmiah Amin" userId="5bed6727-455b-4027-94f3-9d22a8e4d867" providerId="ADAL" clId="{9BC994B7-2029-4509-8AEF-530384A5DA82}" dt="2022-12-05T02:11:32.905" v="1"/>
        <pc:sldMkLst>
          <pc:docMk/>
          <pc:sldMk cId="1412875745" sldId="981"/>
        </pc:sldMkLst>
        <pc:inkChg chg="add">
          <ac:chgData name="Salmiah Amin" userId="5bed6727-455b-4027-94f3-9d22a8e4d867" providerId="ADAL" clId="{9BC994B7-2029-4509-8AEF-530384A5DA82}" dt="2022-12-05T02:11:32.905" v="1"/>
          <ac:inkMkLst>
            <pc:docMk/>
            <pc:sldMk cId="1412875745" sldId="981"/>
            <ac:inkMk id="2" creationId="{AE1AD907-8F5B-41B5-894B-623E799B265E}"/>
          </ac:inkMkLst>
        </pc:inkChg>
      </pc:sldChg>
      <pc:sldChg chg="addSp">
        <pc:chgData name="Salmiah Amin" userId="5bed6727-455b-4027-94f3-9d22a8e4d867" providerId="ADAL" clId="{9BC994B7-2029-4509-8AEF-530384A5DA82}" dt="2022-12-05T02:11:32.905" v="1"/>
        <pc:sldMkLst>
          <pc:docMk/>
          <pc:sldMk cId="141741103" sldId="982"/>
        </pc:sldMkLst>
        <pc:inkChg chg="add">
          <ac:chgData name="Salmiah Amin" userId="5bed6727-455b-4027-94f3-9d22a8e4d867" providerId="ADAL" clId="{9BC994B7-2029-4509-8AEF-530384A5DA82}" dt="2022-12-05T02:11:32.905" v="1"/>
          <ac:inkMkLst>
            <pc:docMk/>
            <pc:sldMk cId="141741103" sldId="982"/>
            <ac:inkMk id="2" creationId="{B6B8FC4D-1B51-4B95-8F12-7E95EFC2DE29}"/>
          </ac:inkMkLst>
        </pc:inkChg>
      </pc:sldChg>
      <pc:sldChg chg="addSp">
        <pc:chgData name="Salmiah Amin" userId="5bed6727-455b-4027-94f3-9d22a8e4d867" providerId="ADAL" clId="{9BC994B7-2029-4509-8AEF-530384A5DA82}" dt="2022-12-05T02:11:32.905" v="1"/>
        <pc:sldMkLst>
          <pc:docMk/>
          <pc:sldMk cId="208336869" sldId="983"/>
        </pc:sldMkLst>
        <pc:inkChg chg="add">
          <ac:chgData name="Salmiah Amin" userId="5bed6727-455b-4027-94f3-9d22a8e4d867" providerId="ADAL" clId="{9BC994B7-2029-4509-8AEF-530384A5DA82}" dt="2022-12-05T02:11:32.905" v="1"/>
          <ac:inkMkLst>
            <pc:docMk/>
            <pc:sldMk cId="208336869" sldId="983"/>
            <ac:inkMk id="2" creationId="{7AB31EB1-106F-4198-A02E-AB8FE49D01CB}"/>
          </ac:inkMkLst>
        </pc:inkChg>
      </pc:sldChg>
    </pc:docChg>
  </pc:docChgLst>
  <pc:docChgLst>
    <pc:chgData name="Salmiah Amin" userId="5bed6727-455b-4027-94f3-9d22a8e4d867" providerId="ADAL" clId="{80088AC5-D586-4855-8F6B-B31E060DB11B}"/>
    <pc:docChg chg="custSel modSld">
      <pc:chgData name="Salmiah Amin" userId="5bed6727-455b-4027-94f3-9d22a8e4d867" providerId="ADAL" clId="{80088AC5-D586-4855-8F6B-B31E060DB11B}" dt="2023-02-24T01:56:28.455" v="47" actId="9405"/>
      <pc:docMkLst>
        <pc:docMk/>
      </pc:docMkLst>
      <pc:sldChg chg="delSp modSp">
        <pc:chgData name="Salmiah Amin" userId="5bed6727-455b-4027-94f3-9d22a8e4d867" providerId="ADAL" clId="{80088AC5-D586-4855-8F6B-B31E060DB11B}" dt="2023-02-24T00:40:20.909" v="1"/>
        <pc:sldMkLst>
          <pc:docMk/>
          <pc:sldMk cId="719315845" sldId="951"/>
        </pc:sldMkLst>
        <pc:inkChg chg="del mod">
          <ac:chgData name="Salmiah Amin" userId="5bed6727-455b-4027-94f3-9d22a8e4d867" providerId="ADAL" clId="{80088AC5-D586-4855-8F6B-B31E060DB11B}" dt="2023-02-24T00:40:20.909" v="1"/>
          <ac:inkMkLst>
            <pc:docMk/>
            <pc:sldMk cId="719315845" sldId="951"/>
            <ac:inkMk id="2" creationId="{660F7E2E-4309-41E6-91F2-B4629FDAF0C4}"/>
          </ac:inkMkLst>
        </pc:inkChg>
      </pc:sldChg>
      <pc:sldChg chg="modSp">
        <pc:chgData name="Salmiah Amin" userId="5bed6727-455b-4027-94f3-9d22a8e4d867" providerId="ADAL" clId="{80088AC5-D586-4855-8F6B-B31E060DB11B}" dt="2023-02-24T00:40:34.909" v="2"/>
        <pc:sldMkLst>
          <pc:docMk/>
          <pc:sldMk cId="1785620074" sldId="952"/>
        </pc:sldMkLst>
        <pc:inkChg chg="mod">
          <ac:chgData name="Salmiah Amin" userId="5bed6727-455b-4027-94f3-9d22a8e4d867" providerId="ADAL" clId="{80088AC5-D586-4855-8F6B-B31E060DB11B}" dt="2023-02-24T00:40:34.909" v="2"/>
          <ac:inkMkLst>
            <pc:docMk/>
            <pc:sldMk cId="1785620074" sldId="952"/>
            <ac:inkMk id="5" creationId="{DF1728BF-212D-4981-936D-720443DE3316}"/>
          </ac:inkMkLst>
        </pc:inkChg>
      </pc:sldChg>
      <pc:sldChg chg="modSp">
        <pc:chgData name="Salmiah Amin" userId="5bed6727-455b-4027-94f3-9d22a8e4d867" providerId="ADAL" clId="{80088AC5-D586-4855-8F6B-B31E060DB11B}" dt="2023-02-24T00:40:48.971" v="3"/>
        <pc:sldMkLst>
          <pc:docMk/>
          <pc:sldMk cId="3286596550" sldId="953"/>
        </pc:sldMkLst>
        <pc:inkChg chg="mod">
          <ac:chgData name="Salmiah Amin" userId="5bed6727-455b-4027-94f3-9d22a8e4d867" providerId="ADAL" clId="{80088AC5-D586-4855-8F6B-B31E060DB11B}" dt="2023-02-24T00:40:48.971" v="3"/>
          <ac:inkMkLst>
            <pc:docMk/>
            <pc:sldMk cId="3286596550" sldId="953"/>
            <ac:inkMk id="5" creationId="{A99E4CF7-AE36-4D97-ABC1-4A6CF8C5BB11}"/>
          </ac:inkMkLst>
        </pc:inkChg>
      </pc:sldChg>
      <pc:sldChg chg="modSp">
        <pc:chgData name="Salmiah Amin" userId="5bed6727-455b-4027-94f3-9d22a8e4d867" providerId="ADAL" clId="{80088AC5-D586-4855-8F6B-B31E060DB11B}" dt="2023-02-24T00:41:12.180" v="5"/>
        <pc:sldMkLst>
          <pc:docMk/>
          <pc:sldMk cId="600391893" sldId="958"/>
        </pc:sldMkLst>
        <pc:inkChg chg="mod">
          <ac:chgData name="Salmiah Amin" userId="5bed6727-455b-4027-94f3-9d22a8e4d867" providerId="ADAL" clId="{80088AC5-D586-4855-8F6B-B31E060DB11B}" dt="2023-02-24T00:41:12.180" v="5"/>
          <ac:inkMkLst>
            <pc:docMk/>
            <pc:sldMk cId="600391893" sldId="958"/>
            <ac:inkMk id="4" creationId="{53542E4D-2104-429D-A2B5-E07AE8EE2A7C}"/>
          </ac:inkMkLst>
        </pc:inkChg>
      </pc:sldChg>
      <pc:sldChg chg="delSp">
        <pc:chgData name="Salmiah Amin" userId="5bed6727-455b-4027-94f3-9d22a8e4d867" providerId="ADAL" clId="{80088AC5-D586-4855-8F6B-B31E060DB11B}" dt="2023-02-24T00:41:05.089" v="4"/>
        <pc:sldMkLst>
          <pc:docMk/>
          <pc:sldMk cId="4227996621" sldId="959"/>
        </pc:sldMkLst>
        <pc:inkChg chg="del">
          <ac:chgData name="Salmiah Amin" userId="5bed6727-455b-4027-94f3-9d22a8e4d867" providerId="ADAL" clId="{80088AC5-D586-4855-8F6B-B31E060DB11B}" dt="2023-02-24T00:41:05.089" v="4"/>
          <ac:inkMkLst>
            <pc:docMk/>
            <pc:sldMk cId="4227996621" sldId="959"/>
            <ac:inkMk id="5" creationId="{F1AEDB57-27A0-467E-89C8-656667BB07A9}"/>
          </ac:inkMkLst>
        </pc:inkChg>
      </pc:sldChg>
      <pc:sldChg chg="delSp">
        <pc:chgData name="Salmiah Amin" userId="5bed6727-455b-4027-94f3-9d22a8e4d867" providerId="ADAL" clId="{80088AC5-D586-4855-8F6B-B31E060DB11B}" dt="2023-02-24T00:41:16.554" v="6"/>
        <pc:sldMkLst>
          <pc:docMk/>
          <pc:sldMk cId="1176776759" sldId="960"/>
        </pc:sldMkLst>
        <pc:inkChg chg="del">
          <ac:chgData name="Salmiah Amin" userId="5bed6727-455b-4027-94f3-9d22a8e4d867" providerId="ADAL" clId="{80088AC5-D586-4855-8F6B-B31E060DB11B}" dt="2023-02-24T00:41:16.554" v="6"/>
          <ac:inkMkLst>
            <pc:docMk/>
            <pc:sldMk cId="1176776759" sldId="960"/>
            <ac:inkMk id="5" creationId="{FFFBE5EC-A067-4D00-864C-0909A7B7BD31}"/>
          </ac:inkMkLst>
        </pc:inkChg>
      </pc:sldChg>
      <pc:sldChg chg="delSp modSp mod">
        <pc:chgData name="Salmiah Amin" userId="5bed6727-455b-4027-94f3-9d22a8e4d867" providerId="ADAL" clId="{80088AC5-D586-4855-8F6B-B31E060DB11B}" dt="2023-02-24T00:41:27.314" v="8" actId="478"/>
        <pc:sldMkLst>
          <pc:docMk/>
          <pc:sldMk cId="3289255988" sldId="962"/>
        </pc:sldMkLst>
        <pc:inkChg chg="del mod">
          <ac:chgData name="Salmiah Amin" userId="5bed6727-455b-4027-94f3-9d22a8e4d867" providerId="ADAL" clId="{80088AC5-D586-4855-8F6B-B31E060DB11B}" dt="2023-02-24T00:41:27.314" v="8" actId="478"/>
          <ac:inkMkLst>
            <pc:docMk/>
            <pc:sldMk cId="3289255988" sldId="962"/>
            <ac:inkMk id="2" creationId="{35C5B13E-2A84-4D20-9B27-DA5BB0B1EE46}"/>
          </ac:inkMkLst>
        </pc:inkChg>
      </pc:sldChg>
      <pc:sldChg chg="delSp">
        <pc:chgData name="Salmiah Amin" userId="5bed6727-455b-4027-94f3-9d22a8e4d867" providerId="ADAL" clId="{80088AC5-D586-4855-8F6B-B31E060DB11B}" dt="2023-02-24T00:41:33.331" v="9"/>
        <pc:sldMkLst>
          <pc:docMk/>
          <pc:sldMk cId="2991449422" sldId="963"/>
        </pc:sldMkLst>
        <pc:inkChg chg="del">
          <ac:chgData name="Salmiah Amin" userId="5bed6727-455b-4027-94f3-9d22a8e4d867" providerId="ADAL" clId="{80088AC5-D586-4855-8F6B-B31E060DB11B}" dt="2023-02-24T00:41:33.331" v="9"/>
          <ac:inkMkLst>
            <pc:docMk/>
            <pc:sldMk cId="2991449422" sldId="963"/>
            <ac:inkMk id="5" creationId="{452D3590-70F7-497A-B82E-26B73416CC25}"/>
          </ac:inkMkLst>
        </pc:inkChg>
      </pc:sldChg>
      <pc:sldChg chg="modSp">
        <pc:chgData name="Salmiah Amin" userId="5bed6727-455b-4027-94f3-9d22a8e4d867" providerId="ADAL" clId="{80088AC5-D586-4855-8F6B-B31E060DB11B}" dt="2023-02-24T00:41:39.639" v="10"/>
        <pc:sldMkLst>
          <pc:docMk/>
          <pc:sldMk cId="1431209184" sldId="964"/>
        </pc:sldMkLst>
        <pc:inkChg chg="mod">
          <ac:chgData name="Salmiah Amin" userId="5bed6727-455b-4027-94f3-9d22a8e4d867" providerId="ADAL" clId="{80088AC5-D586-4855-8F6B-B31E060DB11B}" dt="2023-02-24T00:41:39.639" v="10"/>
          <ac:inkMkLst>
            <pc:docMk/>
            <pc:sldMk cId="1431209184" sldId="964"/>
            <ac:inkMk id="2" creationId="{1EC8B2B0-9821-46E2-80BD-9A470A402A3A}"/>
          </ac:inkMkLst>
        </pc:inkChg>
      </pc:sldChg>
      <pc:sldChg chg="addSp delSp modSp mod">
        <pc:chgData name="Salmiah Amin" userId="5bed6727-455b-4027-94f3-9d22a8e4d867" providerId="ADAL" clId="{80088AC5-D586-4855-8F6B-B31E060DB11B}" dt="2023-02-24T01:56:28.455" v="47" actId="9405"/>
        <pc:sldMkLst>
          <pc:docMk/>
          <pc:sldMk cId="2422505597" sldId="970"/>
        </pc:sldMkLst>
        <pc:grpChg chg="mod">
          <ac:chgData name="Salmiah Amin" userId="5bed6727-455b-4027-94f3-9d22a8e4d867" providerId="ADAL" clId="{80088AC5-D586-4855-8F6B-B31E060DB11B}" dt="2023-02-24T01:54:58.771" v="25"/>
          <ac:grpSpMkLst>
            <pc:docMk/>
            <pc:sldMk cId="2422505597" sldId="970"/>
            <ac:grpSpMk id="11" creationId="{8D0F244B-6E38-2C77-56F4-7443924B2DD0}"/>
          </ac:grpSpMkLst>
        </pc:grpChg>
        <pc:grpChg chg="del mod">
          <ac:chgData name="Salmiah Amin" userId="5bed6727-455b-4027-94f3-9d22a8e4d867" providerId="ADAL" clId="{80088AC5-D586-4855-8F6B-B31E060DB11B}" dt="2023-02-24T01:55:40.949" v="34"/>
          <ac:grpSpMkLst>
            <pc:docMk/>
            <pc:sldMk cId="2422505597" sldId="970"/>
            <ac:grpSpMk id="17" creationId="{1A5AB769-5C8C-D390-48B4-5AB732449752}"/>
          </ac:grpSpMkLst>
        </pc:grpChg>
        <pc:grpChg chg="mod">
          <ac:chgData name="Salmiah Amin" userId="5bed6727-455b-4027-94f3-9d22a8e4d867" providerId="ADAL" clId="{80088AC5-D586-4855-8F6B-B31E060DB11B}" dt="2023-02-24T01:55:40.949" v="34"/>
          <ac:grpSpMkLst>
            <pc:docMk/>
            <pc:sldMk cId="2422505597" sldId="970"/>
            <ac:grpSpMk id="20" creationId="{EF021E37-CF4A-F401-B176-818C65A0BAC6}"/>
          </ac:grpSpMkLst>
        </pc:grpChg>
        <pc:grpChg chg="mod">
          <ac:chgData name="Salmiah Amin" userId="5bed6727-455b-4027-94f3-9d22a8e4d867" providerId="ADAL" clId="{80088AC5-D586-4855-8F6B-B31E060DB11B}" dt="2023-02-24T01:55:55.913" v="44"/>
          <ac:grpSpMkLst>
            <pc:docMk/>
            <pc:sldMk cId="2422505597" sldId="970"/>
            <ac:grpSpMk id="30" creationId="{17E02254-B2FD-B920-8953-2CD6BBE930AA}"/>
          </ac:grpSpMkLst>
        </pc:grpChg>
        <pc:inkChg chg="add">
          <ac:chgData name="Salmiah Amin" userId="5bed6727-455b-4027-94f3-9d22a8e4d867" providerId="ADAL" clId="{80088AC5-D586-4855-8F6B-B31E060DB11B}" dt="2023-02-24T01:54:55.822" v="20" actId="9405"/>
          <ac:inkMkLst>
            <pc:docMk/>
            <pc:sldMk cId="2422505597" sldId="970"/>
            <ac:inkMk id="2" creationId="{B96999BD-7C7C-EB80-4BB0-CC0C592CDFD1}"/>
          </ac:inkMkLst>
        </pc:inkChg>
        <pc:inkChg chg="add mod">
          <ac:chgData name="Salmiah Amin" userId="5bed6727-455b-4027-94f3-9d22a8e4d867" providerId="ADAL" clId="{80088AC5-D586-4855-8F6B-B31E060DB11B}" dt="2023-02-24T01:54:58.771" v="25"/>
          <ac:inkMkLst>
            <pc:docMk/>
            <pc:sldMk cId="2422505597" sldId="970"/>
            <ac:inkMk id="5" creationId="{0B299382-1EE4-C8D3-448E-A3D007F33EB3}"/>
          </ac:inkMkLst>
        </pc:inkChg>
        <pc:inkChg chg="add mod">
          <ac:chgData name="Salmiah Amin" userId="5bed6727-455b-4027-94f3-9d22a8e4d867" providerId="ADAL" clId="{80088AC5-D586-4855-8F6B-B31E060DB11B}" dt="2023-02-24T01:54:58.771" v="25"/>
          <ac:inkMkLst>
            <pc:docMk/>
            <pc:sldMk cId="2422505597" sldId="970"/>
            <ac:inkMk id="8" creationId="{204D8CAD-A96F-C599-A62F-41F885160B7B}"/>
          </ac:inkMkLst>
        </pc:inkChg>
        <pc:inkChg chg="add mod">
          <ac:chgData name="Salmiah Amin" userId="5bed6727-455b-4027-94f3-9d22a8e4d867" providerId="ADAL" clId="{80088AC5-D586-4855-8F6B-B31E060DB11B}" dt="2023-02-24T01:54:58.771" v="25"/>
          <ac:inkMkLst>
            <pc:docMk/>
            <pc:sldMk cId="2422505597" sldId="970"/>
            <ac:inkMk id="9" creationId="{AAB305E9-F8C1-D17A-C4B7-94CDB88F750F}"/>
          </ac:inkMkLst>
        </pc:inkChg>
        <pc:inkChg chg="add mod">
          <ac:chgData name="Salmiah Amin" userId="5bed6727-455b-4027-94f3-9d22a8e4d867" providerId="ADAL" clId="{80088AC5-D586-4855-8F6B-B31E060DB11B}" dt="2023-02-24T01:54:58.771" v="25"/>
          <ac:inkMkLst>
            <pc:docMk/>
            <pc:sldMk cId="2422505597" sldId="970"/>
            <ac:inkMk id="10" creationId="{185C5900-7C4D-8CB4-6855-F18509187F95}"/>
          </ac:inkMkLst>
        </pc:inkChg>
        <pc:inkChg chg="add mod">
          <ac:chgData name="Salmiah Amin" userId="5bed6727-455b-4027-94f3-9d22a8e4d867" providerId="ADAL" clId="{80088AC5-D586-4855-8F6B-B31E060DB11B}" dt="2023-02-24T01:55:40.949" v="34"/>
          <ac:inkMkLst>
            <pc:docMk/>
            <pc:sldMk cId="2422505597" sldId="970"/>
            <ac:inkMk id="12" creationId="{A77A1396-5025-78C4-BDAE-FB6EB6150A49}"/>
          </ac:inkMkLst>
        </pc:inkChg>
        <pc:inkChg chg="add mod">
          <ac:chgData name="Salmiah Amin" userId="5bed6727-455b-4027-94f3-9d22a8e4d867" providerId="ADAL" clId="{80088AC5-D586-4855-8F6B-B31E060DB11B}" dt="2023-02-24T01:55:40.949" v="34"/>
          <ac:inkMkLst>
            <pc:docMk/>
            <pc:sldMk cId="2422505597" sldId="970"/>
            <ac:inkMk id="13" creationId="{A07BBEA5-333B-631F-C422-DF20EBF8BEC4}"/>
          </ac:inkMkLst>
        </pc:inkChg>
        <pc:inkChg chg="add mod">
          <ac:chgData name="Salmiah Amin" userId="5bed6727-455b-4027-94f3-9d22a8e4d867" providerId="ADAL" clId="{80088AC5-D586-4855-8F6B-B31E060DB11B}" dt="2023-02-24T01:55:40.949" v="34"/>
          <ac:inkMkLst>
            <pc:docMk/>
            <pc:sldMk cId="2422505597" sldId="970"/>
            <ac:inkMk id="14" creationId="{88F9F9A1-E0D6-0B8C-4BB4-F0472B024A27}"/>
          </ac:inkMkLst>
        </pc:inkChg>
        <pc:inkChg chg="add mod">
          <ac:chgData name="Salmiah Amin" userId="5bed6727-455b-4027-94f3-9d22a8e4d867" providerId="ADAL" clId="{80088AC5-D586-4855-8F6B-B31E060DB11B}" dt="2023-02-24T01:55:40.949" v="34"/>
          <ac:inkMkLst>
            <pc:docMk/>
            <pc:sldMk cId="2422505597" sldId="970"/>
            <ac:inkMk id="15" creationId="{81B6BE8B-77C2-B01F-8F8E-5871667AB838}"/>
          </ac:inkMkLst>
        </pc:inkChg>
        <pc:inkChg chg="add mod">
          <ac:chgData name="Salmiah Amin" userId="5bed6727-455b-4027-94f3-9d22a8e4d867" providerId="ADAL" clId="{80088AC5-D586-4855-8F6B-B31E060DB11B}" dt="2023-02-24T01:55:40.949" v="34"/>
          <ac:inkMkLst>
            <pc:docMk/>
            <pc:sldMk cId="2422505597" sldId="970"/>
            <ac:inkMk id="16" creationId="{3CD5A90D-F4FF-E90C-90F6-EC41F61B2481}"/>
          </ac:inkMkLst>
        </pc:inkChg>
        <pc:inkChg chg="add">
          <ac:chgData name="Salmiah Amin" userId="5bed6727-455b-4027-94f3-9d22a8e4d867" providerId="ADAL" clId="{80088AC5-D586-4855-8F6B-B31E060DB11B}" dt="2023-02-24T01:55:25.953" v="32" actId="9405"/>
          <ac:inkMkLst>
            <pc:docMk/>
            <pc:sldMk cId="2422505597" sldId="970"/>
            <ac:inkMk id="18" creationId="{C272F694-33E5-98A7-B172-449FCAA40D9B}"/>
          </ac:inkMkLst>
        </pc:inkChg>
        <pc:inkChg chg="add mod">
          <ac:chgData name="Salmiah Amin" userId="5bed6727-455b-4027-94f3-9d22a8e4d867" providerId="ADAL" clId="{80088AC5-D586-4855-8F6B-B31E060DB11B}" dt="2023-02-24T01:55:40.949" v="34"/>
          <ac:inkMkLst>
            <pc:docMk/>
            <pc:sldMk cId="2422505597" sldId="970"/>
            <ac:inkMk id="19" creationId="{17B1F3CF-6D91-358E-9421-8FE08765A9A5}"/>
          </ac:inkMkLst>
        </pc:inkChg>
        <pc:inkChg chg="add">
          <ac:chgData name="Salmiah Amin" userId="5bed6727-455b-4027-94f3-9d22a8e4d867" providerId="ADAL" clId="{80088AC5-D586-4855-8F6B-B31E060DB11B}" dt="2023-02-24T01:55:48.245" v="35" actId="9405"/>
          <ac:inkMkLst>
            <pc:docMk/>
            <pc:sldMk cId="2422505597" sldId="970"/>
            <ac:inkMk id="21" creationId="{EA4FF014-3765-77E9-8AFE-103A7BAA8BAA}"/>
          </ac:inkMkLst>
        </pc:inkChg>
        <pc:inkChg chg="add mod">
          <ac:chgData name="Salmiah Amin" userId="5bed6727-455b-4027-94f3-9d22a8e4d867" providerId="ADAL" clId="{80088AC5-D586-4855-8F6B-B31E060DB11B}" dt="2023-02-24T01:55:55.913" v="44"/>
          <ac:inkMkLst>
            <pc:docMk/>
            <pc:sldMk cId="2422505597" sldId="970"/>
            <ac:inkMk id="22" creationId="{B093111E-B6A7-E061-5EBF-A71C95E9523A}"/>
          </ac:inkMkLst>
        </pc:inkChg>
        <pc:inkChg chg="add mod">
          <ac:chgData name="Salmiah Amin" userId="5bed6727-455b-4027-94f3-9d22a8e4d867" providerId="ADAL" clId="{80088AC5-D586-4855-8F6B-B31E060DB11B}" dt="2023-02-24T01:55:55.913" v="44"/>
          <ac:inkMkLst>
            <pc:docMk/>
            <pc:sldMk cId="2422505597" sldId="970"/>
            <ac:inkMk id="23" creationId="{89945C0B-585D-5BB7-11AA-BBF3952E709A}"/>
          </ac:inkMkLst>
        </pc:inkChg>
        <pc:inkChg chg="add mod">
          <ac:chgData name="Salmiah Amin" userId="5bed6727-455b-4027-94f3-9d22a8e4d867" providerId="ADAL" clId="{80088AC5-D586-4855-8F6B-B31E060DB11B}" dt="2023-02-24T01:55:55.913" v="44"/>
          <ac:inkMkLst>
            <pc:docMk/>
            <pc:sldMk cId="2422505597" sldId="970"/>
            <ac:inkMk id="24" creationId="{C9DB31D4-2EFF-E952-42E0-AB307BA83D07}"/>
          </ac:inkMkLst>
        </pc:inkChg>
        <pc:inkChg chg="add mod">
          <ac:chgData name="Salmiah Amin" userId="5bed6727-455b-4027-94f3-9d22a8e4d867" providerId="ADAL" clId="{80088AC5-D586-4855-8F6B-B31E060DB11B}" dt="2023-02-24T01:55:55.913" v="44"/>
          <ac:inkMkLst>
            <pc:docMk/>
            <pc:sldMk cId="2422505597" sldId="970"/>
            <ac:inkMk id="25" creationId="{0B0B557C-6ED0-17E9-1F56-97A74F4CA7E5}"/>
          </ac:inkMkLst>
        </pc:inkChg>
        <pc:inkChg chg="add">
          <ac:chgData name="Salmiah Amin" userId="5bed6727-455b-4027-94f3-9d22a8e4d867" providerId="ADAL" clId="{80088AC5-D586-4855-8F6B-B31E060DB11B}" dt="2023-02-24T01:55:53.249" v="40" actId="9405"/>
          <ac:inkMkLst>
            <pc:docMk/>
            <pc:sldMk cId="2422505597" sldId="970"/>
            <ac:inkMk id="26" creationId="{E809D000-CB68-9E23-1DBF-0B9F8DCBE8CF}"/>
          </ac:inkMkLst>
        </pc:inkChg>
        <pc:inkChg chg="add">
          <ac:chgData name="Salmiah Amin" userId="5bed6727-455b-4027-94f3-9d22a8e4d867" providerId="ADAL" clId="{80088AC5-D586-4855-8F6B-B31E060DB11B}" dt="2023-02-24T01:55:53.663" v="41" actId="9405"/>
          <ac:inkMkLst>
            <pc:docMk/>
            <pc:sldMk cId="2422505597" sldId="970"/>
            <ac:inkMk id="27" creationId="{D9011F89-D136-B845-1EB5-E9C36952E32C}"/>
          </ac:inkMkLst>
        </pc:inkChg>
        <pc:inkChg chg="add">
          <ac:chgData name="Salmiah Amin" userId="5bed6727-455b-4027-94f3-9d22a8e4d867" providerId="ADAL" clId="{80088AC5-D586-4855-8F6B-B31E060DB11B}" dt="2023-02-24T01:55:54.096" v="42" actId="9405"/>
          <ac:inkMkLst>
            <pc:docMk/>
            <pc:sldMk cId="2422505597" sldId="970"/>
            <ac:inkMk id="28" creationId="{63DCF864-75E1-BD09-6EBA-971BE643D2F4}"/>
          </ac:inkMkLst>
        </pc:inkChg>
        <pc:inkChg chg="add">
          <ac:chgData name="Salmiah Amin" userId="5bed6727-455b-4027-94f3-9d22a8e4d867" providerId="ADAL" clId="{80088AC5-D586-4855-8F6B-B31E060DB11B}" dt="2023-02-24T01:55:55.248" v="43" actId="9405"/>
          <ac:inkMkLst>
            <pc:docMk/>
            <pc:sldMk cId="2422505597" sldId="970"/>
            <ac:inkMk id="29" creationId="{019E3E47-C98B-04C2-1C1C-9DF8CB6FF7BC}"/>
          </ac:inkMkLst>
        </pc:inkChg>
        <pc:inkChg chg="add">
          <ac:chgData name="Salmiah Amin" userId="5bed6727-455b-4027-94f3-9d22a8e4d867" providerId="ADAL" clId="{80088AC5-D586-4855-8F6B-B31E060DB11B}" dt="2023-02-24T01:56:01.129" v="45" actId="9405"/>
          <ac:inkMkLst>
            <pc:docMk/>
            <pc:sldMk cId="2422505597" sldId="970"/>
            <ac:inkMk id="31" creationId="{13CBC5D4-18D1-B189-C47F-C01AAB1C9A24}"/>
          </ac:inkMkLst>
        </pc:inkChg>
        <pc:inkChg chg="add">
          <ac:chgData name="Salmiah Amin" userId="5bed6727-455b-4027-94f3-9d22a8e4d867" providerId="ADAL" clId="{80088AC5-D586-4855-8F6B-B31E060DB11B}" dt="2023-02-24T01:56:26.879" v="46" actId="9405"/>
          <ac:inkMkLst>
            <pc:docMk/>
            <pc:sldMk cId="2422505597" sldId="970"/>
            <ac:inkMk id="32" creationId="{0ED847BE-42AE-A7D7-E2C2-6E0DC98B2BB6}"/>
          </ac:inkMkLst>
        </pc:inkChg>
        <pc:inkChg chg="add">
          <ac:chgData name="Salmiah Amin" userId="5bed6727-455b-4027-94f3-9d22a8e4d867" providerId="ADAL" clId="{80088AC5-D586-4855-8F6B-B31E060DB11B}" dt="2023-02-24T01:56:28.455" v="47" actId="9405"/>
          <ac:inkMkLst>
            <pc:docMk/>
            <pc:sldMk cId="2422505597" sldId="970"/>
            <ac:inkMk id="33" creationId="{DF94B6B4-0761-C18A-5732-2AE8E77B977A}"/>
          </ac:inkMkLst>
        </pc:inkChg>
      </pc:sldChg>
      <pc:sldChg chg="modSp">
        <pc:chgData name="Salmiah Amin" userId="5bed6727-455b-4027-94f3-9d22a8e4d867" providerId="ADAL" clId="{80088AC5-D586-4855-8F6B-B31E060DB11B}" dt="2023-02-24T00:41:53.112" v="11"/>
        <pc:sldMkLst>
          <pc:docMk/>
          <pc:sldMk cId="3773383396" sldId="974"/>
        </pc:sldMkLst>
        <pc:inkChg chg="mod">
          <ac:chgData name="Salmiah Amin" userId="5bed6727-455b-4027-94f3-9d22a8e4d867" providerId="ADAL" clId="{80088AC5-D586-4855-8F6B-B31E060DB11B}" dt="2023-02-24T00:41:53.112" v="11"/>
          <ac:inkMkLst>
            <pc:docMk/>
            <pc:sldMk cId="3773383396" sldId="974"/>
            <ac:inkMk id="2" creationId="{F3D81FE3-69DC-4892-918D-616FDA3A2056}"/>
          </ac:inkMkLst>
        </pc:inkChg>
      </pc:sldChg>
      <pc:sldChg chg="delSp modSp mod">
        <pc:chgData name="Salmiah Amin" userId="5bed6727-455b-4027-94f3-9d22a8e4d867" providerId="ADAL" clId="{80088AC5-D586-4855-8F6B-B31E060DB11B}" dt="2023-02-24T00:42:00.753" v="13" actId="478"/>
        <pc:sldMkLst>
          <pc:docMk/>
          <pc:sldMk cId="1771925705" sldId="977"/>
        </pc:sldMkLst>
        <pc:inkChg chg="del mod">
          <ac:chgData name="Salmiah Amin" userId="5bed6727-455b-4027-94f3-9d22a8e4d867" providerId="ADAL" clId="{80088AC5-D586-4855-8F6B-B31E060DB11B}" dt="2023-02-24T00:42:00.753" v="13" actId="478"/>
          <ac:inkMkLst>
            <pc:docMk/>
            <pc:sldMk cId="1771925705" sldId="977"/>
            <ac:inkMk id="2" creationId="{969D68A1-A2A0-438A-99DE-54EEC64FDB18}"/>
          </ac:inkMkLst>
        </pc:inkChg>
      </pc:sldChg>
      <pc:sldChg chg="delSp mod">
        <pc:chgData name="Salmiah Amin" userId="5bed6727-455b-4027-94f3-9d22a8e4d867" providerId="ADAL" clId="{80088AC5-D586-4855-8F6B-B31E060DB11B}" dt="2023-02-24T00:42:05.356" v="14" actId="478"/>
        <pc:sldMkLst>
          <pc:docMk/>
          <pc:sldMk cId="3816196288" sldId="978"/>
        </pc:sldMkLst>
        <pc:inkChg chg="del">
          <ac:chgData name="Salmiah Amin" userId="5bed6727-455b-4027-94f3-9d22a8e4d867" providerId="ADAL" clId="{80088AC5-D586-4855-8F6B-B31E060DB11B}" dt="2023-02-24T00:42:05.356" v="14" actId="478"/>
          <ac:inkMkLst>
            <pc:docMk/>
            <pc:sldMk cId="3816196288" sldId="978"/>
            <ac:inkMk id="2" creationId="{EB856C00-519B-4B73-84CA-76886B635F00}"/>
          </ac:inkMkLst>
        </pc:inkChg>
      </pc:sldChg>
      <pc:sldChg chg="delSp mod">
        <pc:chgData name="Salmiah Amin" userId="5bed6727-455b-4027-94f3-9d22a8e4d867" providerId="ADAL" clId="{80088AC5-D586-4855-8F6B-B31E060DB11B}" dt="2023-02-24T00:42:09.718" v="15" actId="478"/>
        <pc:sldMkLst>
          <pc:docMk/>
          <pc:sldMk cId="4026214171" sldId="979"/>
        </pc:sldMkLst>
        <pc:inkChg chg="del">
          <ac:chgData name="Salmiah Amin" userId="5bed6727-455b-4027-94f3-9d22a8e4d867" providerId="ADAL" clId="{80088AC5-D586-4855-8F6B-B31E060DB11B}" dt="2023-02-24T00:42:09.718" v="15" actId="478"/>
          <ac:inkMkLst>
            <pc:docMk/>
            <pc:sldMk cId="4026214171" sldId="979"/>
            <ac:inkMk id="2" creationId="{D305E3D4-2EFC-4712-8562-274965F25BCF}"/>
          </ac:inkMkLst>
        </pc:inkChg>
      </pc:sldChg>
      <pc:sldChg chg="delSp mod">
        <pc:chgData name="Salmiah Amin" userId="5bed6727-455b-4027-94f3-9d22a8e4d867" providerId="ADAL" clId="{80088AC5-D586-4855-8F6B-B31E060DB11B}" dt="2023-02-24T00:42:17.456" v="16" actId="478"/>
        <pc:sldMkLst>
          <pc:docMk/>
          <pc:sldMk cId="3152038872" sldId="980"/>
        </pc:sldMkLst>
        <pc:inkChg chg="del">
          <ac:chgData name="Salmiah Amin" userId="5bed6727-455b-4027-94f3-9d22a8e4d867" providerId="ADAL" clId="{80088AC5-D586-4855-8F6B-B31E060DB11B}" dt="2023-02-24T00:42:17.456" v="16" actId="478"/>
          <ac:inkMkLst>
            <pc:docMk/>
            <pc:sldMk cId="3152038872" sldId="980"/>
            <ac:inkMk id="2" creationId="{8171527F-2FD3-4A79-977C-550813CB48A6}"/>
          </ac:inkMkLst>
        </pc:inkChg>
      </pc:sldChg>
      <pc:sldChg chg="delSp mod">
        <pc:chgData name="Salmiah Amin" userId="5bed6727-455b-4027-94f3-9d22a8e4d867" providerId="ADAL" clId="{80088AC5-D586-4855-8F6B-B31E060DB11B}" dt="2023-02-24T00:42:21.728" v="17" actId="478"/>
        <pc:sldMkLst>
          <pc:docMk/>
          <pc:sldMk cId="1412875745" sldId="981"/>
        </pc:sldMkLst>
        <pc:inkChg chg="del">
          <ac:chgData name="Salmiah Amin" userId="5bed6727-455b-4027-94f3-9d22a8e4d867" providerId="ADAL" clId="{80088AC5-D586-4855-8F6B-B31E060DB11B}" dt="2023-02-24T00:42:21.728" v="17" actId="478"/>
          <ac:inkMkLst>
            <pc:docMk/>
            <pc:sldMk cId="1412875745" sldId="981"/>
            <ac:inkMk id="2" creationId="{AE1AD907-8F5B-41B5-894B-623E799B265E}"/>
          </ac:inkMkLst>
        </pc:inkChg>
      </pc:sldChg>
      <pc:sldChg chg="modSp">
        <pc:chgData name="Salmiah Amin" userId="5bed6727-455b-4027-94f3-9d22a8e4d867" providerId="ADAL" clId="{80088AC5-D586-4855-8F6B-B31E060DB11B}" dt="2023-02-24T00:42:32.403" v="18"/>
        <pc:sldMkLst>
          <pc:docMk/>
          <pc:sldMk cId="141741103" sldId="982"/>
        </pc:sldMkLst>
        <pc:inkChg chg="mod">
          <ac:chgData name="Salmiah Amin" userId="5bed6727-455b-4027-94f3-9d22a8e4d867" providerId="ADAL" clId="{80088AC5-D586-4855-8F6B-B31E060DB11B}" dt="2023-02-24T00:42:32.403" v="18"/>
          <ac:inkMkLst>
            <pc:docMk/>
            <pc:sldMk cId="141741103" sldId="982"/>
            <ac:inkMk id="2" creationId="{B6B8FC4D-1B51-4B95-8F12-7E95EFC2DE29}"/>
          </ac:inkMkLst>
        </pc:inkChg>
      </pc:sldChg>
      <pc:sldChg chg="modSp">
        <pc:chgData name="Salmiah Amin" userId="5bed6727-455b-4027-94f3-9d22a8e4d867" providerId="ADAL" clId="{80088AC5-D586-4855-8F6B-B31E060DB11B}" dt="2023-02-24T00:42:37.040" v="19"/>
        <pc:sldMkLst>
          <pc:docMk/>
          <pc:sldMk cId="208336869" sldId="983"/>
        </pc:sldMkLst>
        <pc:inkChg chg="mod">
          <ac:chgData name="Salmiah Amin" userId="5bed6727-455b-4027-94f3-9d22a8e4d867" providerId="ADAL" clId="{80088AC5-D586-4855-8F6B-B31E060DB11B}" dt="2023-02-24T00:42:37.040" v="19"/>
          <ac:inkMkLst>
            <pc:docMk/>
            <pc:sldMk cId="208336869" sldId="983"/>
            <ac:inkMk id="2" creationId="{7AB31EB1-106F-4198-A02E-AB8FE49D01CB}"/>
          </ac:inkMkLst>
        </pc:inkChg>
      </pc:sldChg>
    </pc:docChg>
  </pc:docChgLst>
  <pc:docChgLst>
    <pc:chgData name="Salmiah Amin" userId="5bed6727-455b-4027-94f3-9d22a8e4d867" providerId="ADAL" clId="{52892040-E76A-42DA-B7C5-F80EBF943922}"/>
    <pc:docChg chg="custSel modSld modMainMaster">
      <pc:chgData name="Salmiah Amin" userId="5bed6727-455b-4027-94f3-9d22a8e4d867" providerId="ADAL" clId="{52892040-E76A-42DA-B7C5-F80EBF943922}" dt="2023-09-20T06:47:28.453" v="62" actId="9405"/>
      <pc:docMkLst>
        <pc:docMk/>
      </pc:docMkLst>
      <pc:sldChg chg="addSp delSp modSp mod">
        <pc:chgData name="Salmiah Amin" userId="5bed6727-455b-4027-94f3-9d22a8e4d867" providerId="ADAL" clId="{52892040-E76A-42DA-B7C5-F80EBF943922}" dt="2023-09-20T05:39:41.968" v="11" actId="20577"/>
        <pc:sldMkLst>
          <pc:docMk/>
          <pc:sldMk cId="1556192146" sldId="929"/>
        </pc:sldMkLst>
        <pc:spChg chg="add mod">
          <ac:chgData name="Salmiah Amin" userId="5bed6727-455b-4027-94f3-9d22a8e4d867" providerId="ADAL" clId="{52892040-E76A-42DA-B7C5-F80EBF943922}" dt="2023-09-20T05:39:41.968" v="11" actId="20577"/>
          <ac:spMkLst>
            <pc:docMk/>
            <pc:sldMk cId="1556192146" sldId="929"/>
            <ac:spMk id="3" creationId="{66DF4909-24EC-6CB0-7D81-D984BB71EC1B}"/>
          </ac:spMkLst>
        </pc:spChg>
        <pc:picChg chg="del">
          <ac:chgData name="Salmiah Amin" userId="5bed6727-455b-4027-94f3-9d22a8e4d867" providerId="ADAL" clId="{52892040-E76A-42DA-B7C5-F80EBF943922}" dt="2023-09-20T05:38:44.742" v="0" actId="478"/>
          <ac:picMkLst>
            <pc:docMk/>
            <pc:sldMk cId="1556192146" sldId="929"/>
            <ac:picMk id="2" creationId="{00000000-0000-0000-0000-000000000000}"/>
          </ac:picMkLst>
        </pc:picChg>
      </pc:sldChg>
      <pc:sldChg chg="modSp">
        <pc:chgData name="Salmiah Amin" userId="5bed6727-455b-4027-94f3-9d22a8e4d867" providerId="ADAL" clId="{52892040-E76A-42DA-B7C5-F80EBF943922}" dt="2023-09-20T05:38:58.204" v="1"/>
        <pc:sldMkLst>
          <pc:docMk/>
          <pc:sldMk cId="168533666" sldId="931"/>
        </pc:sldMkLst>
        <pc:spChg chg="mod">
          <ac:chgData name="Salmiah Amin" userId="5bed6727-455b-4027-94f3-9d22a8e4d867" providerId="ADAL" clId="{52892040-E76A-42DA-B7C5-F80EBF943922}" dt="2023-09-20T05:38:58.204" v="1"/>
          <ac:spMkLst>
            <pc:docMk/>
            <pc:sldMk cId="168533666" sldId="931"/>
            <ac:spMk id="3" creationId="{00000000-0000-0000-0000-000000000000}"/>
          </ac:spMkLst>
        </pc:spChg>
      </pc:sldChg>
      <pc:sldChg chg="modSp">
        <pc:chgData name="Salmiah Amin" userId="5bed6727-455b-4027-94f3-9d22a8e4d867" providerId="ADAL" clId="{52892040-E76A-42DA-B7C5-F80EBF943922}" dt="2023-09-20T05:38:58.204" v="1"/>
        <pc:sldMkLst>
          <pc:docMk/>
          <pc:sldMk cId="3221769186" sldId="932"/>
        </pc:sldMkLst>
        <pc:spChg chg="mod">
          <ac:chgData name="Salmiah Amin" userId="5bed6727-455b-4027-94f3-9d22a8e4d867" providerId="ADAL" clId="{52892040-E76A-42DA-B7C5-F80EBF943922}" dt="2023-09-20T05:38:58.204" v="1"/>
          <ac:spMkLst>
            <pc:docMk/>
            <pc:sldMk cId="3221769186" sldId="932"/>
            <ac:spMk id="2" creationId="{00000000-0000-0000-0000-000000000000}"/>
          </ac:spMkLst>
        </pc:spChg>
        <pc:spChg chg="mod">
          <ac:chgData name="Salmiah Amin" userId="5bed6727-455b-4027-94f3-9d22a8e4d867" providerId="ADAL" clId="{52892040-E76A-42DA-B7C5-F80EBF943922}" dt="2023-09-20T05:38:58.204" v="1"/>
          <ac:spMkLst>
            <pc:docMk/>
            <pc:sldMk cId="3221769186" sldId="932"/>
            <ac:spMk id="3" creationId="{00000000-0000-0000-0000-000000000000}"/>
          </ac:spMkLst>
        </pc:spChg>
      </pc:sldChg>
      <pc:sldChg chg="addSp delSp modSp mod">
        <pc:chgData name="Salmiah Amin" userId="5bed6727-455b-4027-94f3-9d22a8e4d867" providerId="ADAL" clId="{52892040-E76A-42DA-B7C5-F80EBF943922}" dt="2023-09-20T06:47:28.453" v="62" actId="9405"/>
        <pc:sldMkLst>
          <pc:docMk/>
          <pc:sldMk cId="2422505597" sldId="970"/>
        </pc:sldMkLst>
        <pc:grpChg chg="del mod">
          <ac:chgData name="Salmiah Amin" userId="5bed6727-455b-4027-94f3-9d22a8e4d867" providerId="ADAL" clId="{52892040-E76A-42DA-B7C5-F80EBF943922}" dt="2023-09-20T06:22:45.528" v="28"/>
          <ac:grpSpMkLst>
            <pc:docMk/>
            <pc:sldMk cId="2422505597" sldId="970"/>
            <ac:grpSpMk id="11" creationId="{8D0F244B-6E38-2C77-56F4-7443924B2DD0}"/>
          </ac:grpSpMkLst>
        </pc:grpChg>
        <pc:grpChg chg="del mod">
          <ac:chgData name="Salmiah Amin" userId="5bed6727-455b-4027-94f3-9d22a8e4d867" providerId="ADAL" clId="{52892040-E76A-42DA-B7C5-F80EBF943922}" dt="2023-09-20T06:22:45.527" v="26"/>
          <ac:grpSpMkLst>
            <pc:docMk/>
            <pc:sldMk cId="2422505597" sldId="970"/>
            <ac:grpSpMk id="20" creationId="{EF021E37-CF4A-F401-B176-818C65A0BAC6}"/>
          </ac:grpSpMkLst>
        </pc:grpChg>
        <pc:grpChg chg="del mod">
          <ac:chgData name="Salmiah Amin" userId="5bed6727-455b-4027-94f3-9d22a8e4d867" providerId="ADAL" clId="{52892040-E76A-42DA-B7C5-F80EBF943922}" dt="2023-09-20T06:22:45.529" v="31"/>
          <ac:grpSpMkLst>
            <pc:docMk/>
            <pc:sldMk cId="2422505597" sldId="970"/>
            <ac:grpSpMk id="30" creationId="{17E02254-B2FD-B920-8953-2CD6BBE930AA}"/>
          </ac:grpSpMkLst>
        </pc:grpChg>
        <pc:grpChg chg="mod">
          <ac:chgData name="Salmiah Amin" userId="5bed6727-455b-4027-94f3-9d22a8e4d867" providerId="ADAL" clId="{52892040-E76A-42DA-B7C5-F80EBF943922}" dt="2023-09-20T06:47:08.966" v="54"/>
          <ac:grpSpMkLst>
            <pc:docMk/>
            <pc:sldMk cId="2422505597" sldId="970"/>
            <ac:grpSpMk id="51" creationId="{538CFA3F-AE6D-368A-DF17-9FA3730ADC6C}"/>
          </ac:grpSpMkLst>
        </pc:grpChg>
        <pc:grpChg chg="mod">
          <ac:chgData name="Salmiah Amin" userId="5bed6727-455b-4027-94f3-9d22a8e4d867" providerId="ADAL" clId="{52892040-E76A-42DA-B7C5-F80EBF943922}" dt="2023-09-20T06:47:08.966" v="54"/>
          <ac:grpSpMkLst>
            <pc:docMk/>
            <pc:sldMk cId="2422505597" sldId="970"/>
            <ac:grpSpMk id="52" creationId="{AF128CD7-0433-03B9-A1AB-ECE7BF337C31}"/>
          </ac:grpSpMkLst>
        </pc:grpChg>
        <pc:grpChg chg="mod">
          <ac:chgData name="Salmiah Amin" userId="5bed6727-455b-4027-94f3-9d22a8e4d867" providerId="ADAL" clId="{52892040-E76A-42DA-B7C5-F80EBF943922}" dt="2023-09-20T06:47:08.966" v="54"/>
          <ac:grpSpMkLst>
            <pc:docMk/>
            <pc:sldMk cId="2422505597" sldId="970"/>
            <ac:grpSpMk id="53" creationId="{737FB366-B1C2-EF3C-3881-AA239987CBCF}"/>
          </ac:grpSpMkLst>
        </pc:grpChg>
        <pc:grpChg chg="mod">
          <ac:chgData name="Salmiah Amin" userId="5bed6727-455b-4027-94f3-9d22a8e4d867" providerId="ADAL" clId="{52892040-E76A-42DA-B7C5-F80EBF943922}" dt="2023-09-20T06:47:12.518" v="58"/>
          <ac:grpSpMkLst>
            <pc:docMk/>
            <pc:sldMk cId="2422505597" sldId="970"/>
            <ac:grpSpMk id="57" creationId="{707A6488-857D-EC60-D5E8-735C8735CD17}"/>
          </ac:grpSpMkLst>
        </pc:grpChg>
        <pc:inkChg chg="del">
          <ac:chgData name="Salmiah Amin" userId="5bed6727-455b-4027-94f3-9d22a8e4d867" providerId="ADAL" clId="{52892040-E76A-42DA-B7C5-F80EBF943922}" dt="2023-09-20T06:22:45.529" v="33"/>
          <ac:inkMkLst>
            <pc:docMk/>
            <pc:sldMk cId="2422505597" sldId="970"/>
            <ac:inkMk id="2" creationId="{B96999BD-7C7C-EB80-4BB0-CC0C592CDFD1}"/>
          </ac:inkMkLst>
        </pc:inkChg>
        <pc:inkChg chg="del mod">
          <ac:chgData name="Salmiah Amin" userId="5bed6727-455b-4027-94f3-9d22a8e4d867" providerId="ADAL" clId="{52892040-E76A-42DA-B7C5-F80EBF943922}" dt="2023-09-20T06:22:45.530" v="35"/>
          <ac:inkMkLst>
            <pc:docMk/>
            <pc:sldMk cId="2422505597" sldId="970"/>
            <ac:inkMk id="5" creationId="{0B299382-1EE4-C8D3-448E-A3D007F33EB3}"/>
          </ac:inkMkLst>
        </pc:inkChg>
        <pc:inkChg chg="del mod">
          <ac:chgData name="Salmiah Amin" userId="5bed6727-455b-4027-94f3-9d22a8e4d867" providerId="ADAL" clId="{52892040-E76A-42DA-B7C5-F80EBF943922}" dt="2023-09-20T06:22:45.526" v="20"/>
          <ac:inkMkLst>
            <pc:docMk/>
            <pc:sldMk cId="2422505597" sldId="970"/>
            <ac:inkMk id="8" creationId="{204D8CAD-A96F-C599-A62F-41F885160B7B}"/>
          </ac:inkMkLst>
        </pc:inkChg>
        <pc:inkChg chg="del mod">
          <ac:chgData name="Salmiah Amin" userId="5bed6727-455b-4027-94f3-9d22a8e4d867" providerId="ADAL" clId="{52892040-E76A-42DA-B7C5-F80EBF943922}" dt="2023-09-20T06:22:45.528" v="28"/>
          <ac:inkMkLst>
            <pc:docMk/>
            <pc:sldMk cId="2422505597" sldId="970"/>
            <ac:inkMk id="9" creationId="{AAB305E9-F8C1-D17A-C4B7-94CDB88F750F}"/>
          </ac:inkMkLst>
        </pc:inkChg>
        <pc:inkChg chg="del">
          <ac:chgData name="Salmiah Amin" userId="5bed6727-455b-4027-94f3-9d22a8e4d867" providerId="ADAL" clId="{52892040-E76A-42DA-B7C5-F80EBF943922}" dt="2023-09-20T06:22:45.526" v="18"/>
          <ac:inkMkLst>
            <pc:docMk/>
            <pc:sldMk cId="2422505597" sldId="970"/>
            <ac:inkMk id="10" creationId="{185C5900-7C4D-8CB4-6855-F18509187F95}"/>
          </ac:inkMkLst>
        </pc:inkChg>
        <pc:inkChg chg="del mod">
          <ac:chgData name="Salmiah Amin" userId="5bed6727-455b-4027-94f3-9d22a8e4d867" providerId="ADAL" clId="{52892040-E76A-42DA-B7C5-F80EBF943922}" dt="2023-09-20T06:22:45.527" v="26"/>
          <ac:inkMkLst>
            <pc:docMk/>
            <pc:sldMk cId="2422505597" sldId="970"/>
            <ac:inkMk id="12" creationId="{A77A1396-5025-78C4-BDAE-FB6EB6150A49}"/>
          </ac:inkMkLst>
        </pc:inkChg>
        <pc:inkChg chg="del mod">
          <ac:chgData name="Salmiah Amin" userId="5bed6727-455b-4027-94f3-9d22a8e4d867" providerId="ADAL" clId="{52892040-E76A-42DA-B7C5-F80EBF943922}" dt="2023-09-20T06:22:45.526" v="19"/>
          <ac:inkMkLst>
            <pc:docMk/>
            <pc:sldMk cId="2422505597" sldId="970"/>
            <ac:inkMk id="13" creationId="{A07BBEA5-333B-631F-C422-DF20EBF8BEC4}"/>
          </ac:inkMkLst>
        </pc:inkChg>
        <pc:inkChg chg="del">
          <ac:chgData name="Salmiah Amin" userId="5bed6727-455b-4027-94f3-9d22a8e4d867" providerId="ADAL" clId="{52892040-E76A-42DA-B7C5-F80EBF943922}" dt="2023-09-20T06:22:45.524" v="13"/>
          <ac:inkMkLst>
            <pc:docMk/>
            <pc:sldMk cId="2422505597" sldId="970"/>
            <ac:inkMk id="14" creationId="{88F9F9A1-E0D6-0B8C-4BB4-F0472B024A27}"/>
          </ac:inkMkLst>
        </pc:inkChg>
        <pc:inkChg chg="del mod">
          <ac:chgData name="Salmiah Amin" userId="5bed6727-455b-4027-94f3-9d22a8e4d867" providerId="ADAL" clId="{52892040-E76A-42DA-B7C5-F80EBF943922}" dt="2023-09-20T06:22:45.527" v="25"/>
          <ac:inkMkLst>
            <pc:docMk/>
            <pc:sldMk cId="2422505597" sldId="970"/>
            <ac:inkMk id="15" creationId="{81B6BE8B-77C2-B01F-8F8E-5871667AB838}"/>
          </ac:inkMkLst>
        </pc:inkChg>
        <pc:inkChg chg="del mod">
          <ac:chgData name="Salmiah Amin" userId="5bed6727-455b-4027-94f3-9d22a8e4d867" providerId="ADAL" clId="{52892040-E76A-42DA-B7C5-F80EBF943922}" dt="2023-09-20T06:22:45.525" v="16"/>
          <ac:inkMkLst>
            <pc:docMk/>
            <pc:sldMk cId="2422505597" sldId="970"/>
            <ac:inkMk id="16" creationId="{3CD5A90D-F4FF-E90C-90F6-EC41F61B2481}"/>
          </ac:inkMkLst>
        </pc:inkChg>
        <pc:inkChg chg="add">
          <ac:chgData name="Salmiah Amin" userId="5bed6727-455b-4027-94f3-9d22a8e4d867" providerId="ADAL" clId="{52892040-E76A-42DA-B7C5-F80EBF943922}" dt="2023-09-20T06:46:46.897" v="36" actId="9405"/>
          <ac:inkMkLst>
            <pc:docMk/>
            <pc:sldMk cId="2422505597" sldId="970"/>
            <ac:inkMk id="17" creationId="{F05C6873-6F8D-A994-5731-3100EC7C714A}"/>
          </ac:inkMkLst>
        </pc:inkChg>
        <pc:inkChg chg="del">
          <ac:chgData name="Salmiah Amin" userId="5bed6727-455b-4027-94f3-9d22a8e4d867" providerId="ADAL" clId="{52892040-E76A-42DA-B7C5-F80EBF943922}" dt="2023-09-20T06:22:45.528" v="27"/>
          <ac:inkMkLst>
            <pc:docMk/>
            <pc:sldMk cId="2422505597" sldId="970"/>
            <ac:inkMk id="18" creationId="{C272F694-33E5-98A7-B172-449FCAA40D9B}"/>
          </ac:inkMkLst>
        </pc:inkChg>
        <pc:inkChg chg="del mod">
          <ac:chgData name="Salmiah Amin" userId="5bed6727-455b-4027-94f3-9d22a8e4d867" providerId="ADAL" clId="{52892040-E76A-42DA-B7C5-F80EBF943922}" dt="2023-09-20T06:22:45.530" v="34"/>
          <ac:inkMkLst>
            <pc:docMk/>
            <pc:sldMk cId="2422505597" sldId="970"/>
            <ac:inkMk id="19" creationId="{17B1F3CF-6D91-358E-9421-8FE08765A9A5}"/>
          </ac:inkMkLst>
        </pc:inkChg>
        <pc:inkChg chg="del">
          <ac:chgData name="Salmiah Amin" userId="5bed6727-455b-4027-94f3-9d22a8e4d867" providerId="ADAL" clId="{52892040-E76A-42DA-B7C5-F80EBF943922}" dt="2023-09-20T06:22:45.526" v="24"/>
          <ac:inkMkLst>
            <pc:docMk/>
            <pc:sldMk cId="2422505597" sldId="970"/>
            <ac:inkMk id="21" creationId="{EA4FF014-3765-77E9-8AFE-103A7BAA8BAA}"/>
          </ac:inkMkLst>
        </pc:inkChg>
        <pc:inkChg chg="del mod">
          <ac:chgData name="Salmiah Amin" userId="5bed6727-455b-4027-94f3-9d22a8e4d867" providerId="ADAL" clId="{52892040-E76A-42DA-B7C5-F80EBF943922}" dt="2023-09-20T06:22:45.529" v="31"/>
          <ac:inkMkLst>
            <pc:docMk/>
            <pc:sldMk cId="2422505597" sldId="970"/>
            <ac:inkMk id="22" creationId="{B093111E-B6A7-E061-5EBF-A71C95E9523A}"/>
          </ac:inkMkLst>
        </pc:inkChg>
        <pc:inkChg chg="del mod">
          <ac:chgData name="Salmiah Amin" userId="5bed6727-455b-4027-94f3-9d22a8e4d867" providerId="ADAL" clId="{52892040-E76A-42DA-B7C5-F80EBF943922}" dt="2023-09-20T06:22:45.528" v="29"/>
          <ac:inkMkLst>
            <pc:docMk/>
            <pc:sldMk cId="2422505597" sldId="970"/>
            <ac:inkMk id="23" creationId="{89945C0B-585D-5BB7-11AA-BBF3952E709A}"/>
          </ac:inkMkLst>
        </pc:inkChg>
        <pc:inkChg chg="del">
          <ac:chgData name="Salmiah Amin" userId="5bed6727-455b-4027-94f3-9d22a8e4d867" providerId="ADAL" clId="{52892040-E76A-42DA-B7C5-F80EBF943922}" dt="2023-09-20T06:22:45.522" v="12"/>
          <ac:inkMkLst>
            <pc:docMk/>
            <pc:sldMk cId="2422505597" sldId="970"/>
            <ac:inkMk id="24" creationId="{C9DB31D4-2EFF-E952-42E0-AB307BA83D07}"/>
          </ac:inkMkLst>
        </pc:inkChg>
        <pc:inkChg chg="del mod">
          <ac:chgData name="Salmiah Amin" userId="5bed6727-455b-4027-94f3-9d22a8e4d867" providerId="ADAL" clId="{52892040-E76A-42DA-B7C5-F80EBF943922}" dt="2023-09-20T06:22:45.529" v="32"/>
          <ac:inkMkLst>
            <pc:docMk/>
            <pc:sldMk cId="2422505597" sldId="970"/>
            <ac:inkMk id="25" creationId="{0B0B557C-6ED0-17E9-1F56-97A74F4CA7E5}"/>
          </ac:inkMkLst>
        </pc:inkChg>
        <pc:inkChg chg="del">
          <ac:chgData name="Salmiah Amin" userId="5bed6727-455b-4027-94f3-9d22a8e4d867" providerId="ADAL" clId="{52892040-E76A-42DA-B7C5-F80EBF943922}" dt="2023-09-20T06:22:45.525" v="17"/>
          <ac:inkMkLst>
            <pc:docMk/>
            <pc:sldMk cId="2422505597" sldId="970"/>
            <ac:inkMk id="26" creationId="{E809D000-CB68-9E23-1DBF-0B9F8DCBE8CF}"/>
          </ac:inkMkLst>
        </pc:inkChg>
        <pc:inkChg chg="del">
          <ac:chgData name="Salmiah Amin" userId="5bed6727-455b-4027-94f3-9d22a8e4d867" providerId="ADAL" clId="{52892040-E76A-42DA-B7C5-F80EBF943922}" dt="2023-09-20T06:22:45.525" v="15"/>
          <ac:inkMkLst>
            <pc:docMk/>
            <pc:sldMk cId="2422505597" sldId="970"/>
            <ac:inkMk id="27" creationId="{D9011F89-D136-B845-1EB5-E9C36952E32C}"/>
          </ac:inkMkLst>
        </pc:inkChg>
        <pc:inkChg chg="del">
          <ac:chgData name="Salmiah Amin" userId="5bed6727-455b-4027-94f3-9d22a8e4d867" providerId="ADAL" clId="{52892040-E76A-42DA-B7C5-F80EBF943922}" dt="2023-09-20T06:22:45.529" v="30"/>
          <ac:inkMkLst>
            <pc:docMk/>
            <pc:sldMk cId="2422505597" sldId="970"/>
            <ac:inkMk id="28" creationId="{63DCF864-75E1-BD09-6EBA-971BE643D2F4}"/>
          </ac:inkMkLst>
        </pc:inkChg>
        <pc:inkChg chg="del">
          <ac:chgData name="Salmiah Amin" userId="5bed6727-455b-4027-94f3-9d22a8e4d867" providerId="ADAL" clId="{52892040-E76A-42DA-B7C5-F80EBF943922}" dt="2023-09-20T06:22:45.525" v="14"/>
          <ac:inkMkLst>
            <pc:docMk/>
            <pc:sldMk cId="2422505597" sldId="970"/>
            <ac:inkMk id="29" creationId="{019E3E47-C98B-04C2-1C1C-9DF8CB6FF7BC}"/>
          </ac:inkMkLst>
        </pc:inkChg>
        <pc:inkChg chg="del">
          <ac:chgData name="Salmiah Amin" userId="5bed6727-455b-4027-94f3-9d22a8e4d867" providerId="ADAL" clId="{52892040-E76A-42DA-B7C5-F80EBF943922}" dt="2023-09-20T06:22:45.526" v="21"/>
          <ac:inkMkLst>
            <pc:docMk/>
            <pc:sldMk cId="2422505597" sldId="970"/>
            <ac:inkMk id="31" creationId="{13CBC5D4-18D1-B189-C47F-C01AAB1C9A24}"/>
          </ac:inkMkLst>
        </pc:inkChg>
        <pc:inkChg chg="del">
          <ac:chgData name="Salmiah Amin" userId="5bed6727-455b-4027-94f3-9d22a8e4d867" providerId="ADAL" clId="{52892040-E76A-42DA-B7C5-F80EBF943922}" dt="2023-09-20T06:22:45.526" v="22"/>
          <ac:inkMkLst>
            <pc:docMk/>
            <pc:sldMk cId="2422505597" sldId="970"/>
            <ac:inkMk id="32" creationId="{0ED847BE-42AE-A7D7-E2C2-6E0DC98B2BB6}"/>
          </ac:inkMkLst>
        </pc:inkChg>
        <pc:inkChg chg="del">
          <ac:chgData name="Salmiah Amin" userId="5bed6727-455b-4027-94f3-9d22a8e4d867" providerId="ADAL" clId="{52892040-E76A-42DA-B7C5-F80EBF943922}" dt="2023-09-20T06:22:45.526" v="23"/>
          <ac:inkMkLst>
            <pc:docMk/>
            <pc:sldMk cId="2422505597" sldId="970"/>
            <ac:inkMk id="33" creationId="{DF94B6B4-0761-C18A-5732-2AE8E77B977A}"/>
          </ac:inkMkLst>
        </pc:inkChg>
        <pc:inkChg chg="add">
          <ac:chgData name="Salmiah Amin" userId="5bed6727-455b-4027-94f3-9d22a8e4d867" providerId="ADAL" clId="{52892040-E76A-42DA-B7C5-F80EBF943922}" dt="2023-09-20T06:46:47.638" v="37" actId="9405"/>
          <ac:inkMkLst>
            <pc:docMk/>
            <pc:sldMk cId="2422505597" sldId="970"/>
            <ac:inkMk id="34" creationId="{ADA7A811-DFED-CB3B-7F40-4D81AABE147A}"/>
          </ac:inkMkLst>
        </pc:inkChg>
        <pc:inkChg chg="add">
          <ac:chgData name="Salmiah Amin" userId="5bed6727-455b-4027-94f3-9d22a8e4d867" providerId="ADAL" clId="{52892040-E76A-42DA-B7C5-F80EBF943922}" dt="2023-09-20T06:46:48.508" v="38" actId="9405"/>
          <ac:inkMkLst>
            <pc:docMk/>
            <pc:sldMk cId="2422505597" sldId="970"/>
            <ac:inkMk id="35" creationId="{1CB8F9EE-C069-3A14-C1A6-9B4D8C018F3F}"/>
          </ac:inkMkLst>
        </pc:inkChg>
        <pc:inkChg chg="add">
          <ac:chgData name="Salmiah Amin" userId="5bed6727-455b-4027-94f3-9d22a8e4d867" providerId="ADAL" clId="{52892040-E76A-42DA-B7C5-F80EBF943922}" dt="2023-09-20T06:46:49.220" v="39" actId="9405"/>
          <ac:inkMkLst>
            <pc:docMk/>
            <pc:sldMk cId="2422505597" sldId="970"/>
            <ac:inkMk id="36" creationId="{CA09742D-A678-B3C9-CD5F-5DDFC6EB6B66}"/>
          </ac:inkMkLst>
        </pc:inkChg>
        <pc:inkChg chg="add">
          <ac:chgData name="Salmiah Amin" userId="5bed6727-455b-4027-94f3-9d22a8e4d867" providerId="ADAL" clId="{52892040-E76A-42DA-B7C5-F80EBF943922}" dt="2023-09-20T06:46:50.105" v="40" actId="9405"/>
          <ac:inkMkLst>
            <pc:docMk/>
            <pc:sldMk cId="2422505597" sldId="970"/>
            <ac:inkMk id="37" creationId="{633CFB51-74E2-739C-7FAC-1B0E15E6322F}"/>
          </ac:inkMkLst>
        </pc:inkChg>
        <pc:inkChg chg="add">
          <ac:chgData name="Salmiah Amin" userId="5bed6727-455b-4027-94f3-9d22a8e4d867" providerId="ADAL" clId="{52892040-E76A-42DA-B7C5-F80EBF943922}" dt="2023-09-20T06:46:50.754" v="41" actId="9405"/>
          <ac:inkMkLst>
            <pc:docMk/>
            <pc:sldMk cId="2422505597" sldId="970"/>
            <ac:inkMk id="38" creationId="{EA7466A5-9D63-5E06-21C9-7FC0CA7868C4}"/>
          </ac:inkMkLst>
        </pc:inkChg>
        <pc:inkChg chg="add">
          <ac:chgData name="Salmiah Amin" userId="5bed6727-455b-4027-94f3-9d22a8e4d867" providerId="ADAL" clId="{52892040-E76A-42DA-B7C5-F80EBF943922}" dt="2023-09-20T06:46:52.015" v="42" actId="9405"/>
          <ac:inkMkLst>
            <pc:docMk/>
            <pc:sldMk cId="2422505597" sldId="970"/>
            <ac:inkMk id="39" creationId="{40A1F463-33E4-2C49-D2CC-8677CF2712EF}"/>
          </ac:inkMkLst>
        </pc:inkChg>
        <pc:inkChg chg="add">
          <ac:chgData name="Salmiah Amin" userId="5bed6727-455b-4027-94f3-9d22a8e4d867" providerId="ADAL" clId="{52892040-E76A-42DA-B7C5-F80EBF943922}" dt="2023-09-20T06:46:53.275" v="43" actId="9405"/>
          <ac:inkMkLst>
            <pc:docMk/>
            <pc:sldMk cId="2422505597" sldId="970"/>
            <ac:inkMk id="40" creationId="{D7839371-103B-58D1-12CA-A859AF27A499}"/>
          </ac:inkMkLst>
        </pc:inkChg>
        <pc:inkChg chg="add mod">
          <ac:chgData name="Salmiah Amin" userId="5bed6727-455b-4027-94f3-9d22a8e4d867" providerId="ADAL" clId="{52892040-E76A-42DA-B7C5-F80EBF943922}" dt="2023-09-20T06:47:08.966" v="54"/>
          <ac:inkMkLst>
            <pc:docMk/>
            <pc:sldMk cId="2422505597" sldId="970"/>
            <ac:inkMk id="41" creationId="{0B62A117-00E7-F4ED-2B7B-C132EB5541B7}"/>
          </ac:inkMkLst>
        </pc:inkChg>
        <pc:inkChg chg="add mod">
          <ac:chgData name="Salmiah Amin" userId="5bed6727-455b-4027-94f3-9d22a8e4d867" providerId="ADAL" clId="{52892040-E76A-42DA-B7C5-F80EBF943922}" dt="2023-09-20T06:47:08.966" v="54"/>
          <ac:inkMkLst>
            <pc:docMk/>
            <pc:sldMk cId="2422505597" sldId="970"/>
            <ac:inkMk id="42" creationId="{385A1A99-B5F3-7BFE-655B-F834F7C6B81F}"/>
          </ac:inkMkLst>
        </pc:inkChg>
        <pc:inkChg chg="add mod">
          <ac:chgData name="Salmiah Amin" userId="5bed6727-455b-4027-94f3-9d22a8e4d867" providerId="ADAL" clId="{52892040-E76A-42DA-B7C5-F80EBF943922}" dt="2023-09-20T06:47:08.966" v="54"/>
          <ac:inkMkLst>
            <pc:docMk/>
            <pc:sldMk cId="2422505597" sldId="970"/>
            <ac:inkMk id="43" creationId="{5BF9DBA9-0096-C82C-46C3-D28D16924B3F}"/>
          </ac:inkMkLst>
        </pc:inkChg>
        <pc:inkChg chg="add mod">
          <ac:chgData name="Salmiah Amin" userId="5bed6727-455b-4027-94f3-9d22a8e4d867" providerId="ADAL" clId="{52892040-E76A-42DA-B7C5-F80EBF943922}" dt="2023-09-20T06:47:08.966" v="54"/>
          <ac:inkMkLst>
            <pc:docMk/>
            <pc:sldMk cId="2422505597" sldId="970"/>
            <ac:inkMk id="44" creationId="{5F22C1BE-577C-6B6A-8DED-22E9D03F950F}"/>
          </ac:inkMkLst>
        </pc:inkChg>
        <pc:inkChg chg="add mod">
          <ac:chgData name="Salmiah Amin" userId="5bed6727-455b-4027-94f3-9d22a8e4d867" providerId="ADAL" clId="{52892040-E76A-42DA-B7C5-F80EBF943922}" dt="2023-09-20T06:47:08.966" v="54"/>
          <ac:inkMkLst>
            <pc:docMk/>
            <pc:sldMk cId="2422505597" sldId="970"/>
            <ac:inkMk id="45" creationId="{B2895866-8058-D1C4-8BFE-57B15B4E2774}"/>
          </ac:inkMkLst>
        </pc:inkChg>
        <pc:inkChg chg="add mod">
          <ac:chgData name="Salmiah Amin" userId="5bed6727-455b-4027-94f3-9d22a8e4d867" providerId="ADAL" clId="{52892040-E76A-42DA-B7C5-F80EBF943922}" dt="2023-09-20T06:47:08.966" v="54"/>
          <ac:inkMkLst>
            <pc:docMk/>
            <pc:sldMk cId="2422505597" sldId="970"/>
            <ac:inkMk id="46" creationId="{386EDFCE-2E9F-D043-3A44-163CA36A91BA}"/>
          </ac:inkMkLst>
        </pc:inkChg>
        <pc:inkChg chg="add">
          <ac:chgData name="Salmiah Amin" userId="5bed6727-455b-4027-94f3-9d22a8e4d867" providerId="ADAL" clId="{52892040-E76A-42DA-B7C5-F80EBF943922}" dt="2023-09-20T06:47:05.411" v="50" actId="9405"/>
          <ac:inkMkLst>
            <pc:docMk/>
            <pc:sldMk cId="2422505597" sldId="970"/>
            <ac:inkMk id="47" creationId="{A00C757F-DBFF-71AA-0703-5D15DB522D37}"/>
          </ac:inkMkLst>
        </pc:inkChg>
        <pc:inkChg chg="add">
          <ac:chgData name="Salmiah Amin" userId="5bed6727-455b-4027-94f3-9d22a8e4d867" providerId="ADAL" clId="{52892040-E76A-42DA-B7C5-F80EBF943922}" dt="2023-09-20T06:47:06.686" v="51" actId="9405"/>
          <ac:inkMkLst>
            <pc:docMk/>
            <pc:sldMk cId="2422505597" sldId="970"/>
            <ac:inkMk id="48" creationId="{5C26DDD1-F587-81BE-82EA-2858E4F8E8BF}"/>
          </ac:inkMkLst>
        </pc:inkChg>
        <pc:inkChg chg="add mod">
          <ac:chgData name="Salmiah Amin" userId="5bed6727-455b-4027-94f3-9d22a8e4d867" providerId="ADAL" clId="{52892040-E76A-42DA-B7C5-F80EBF943922}" dt="2023-09-20T06:47:08.966" v="54"/>
          <ac:inkMkLst>
            <pc:docMk/>
            <pc:sldMk cId="2422505597" sldId="970"/>
            <ac:inkMk id="49" creationId="{1499C5D1-958F-23F5-7CA0-AB645A58F0BB}"/>
          </ac:inkMkLst>
        </pc:inkChg>
        <pc:inkChg chg="add mod">
          <ac:chgData name="Salmiah Amin" userId="5bed6727-455b-4027-94f3-9d22a8e4d867" providerId="ADAL" clId="{52892040-E76A-42DA-B7C5-F80EBF943922}" dt="2023-09-20T06:47:08.966" v="54"/>
          <ac:inkMkLst>
            <pc:docMk/>
            <pc:sldMk cId="2422505597" sldId="970"/>
            <ac:inkMk id="50" creationId="{95F7222E-35E2-8680-805F-87EF69D907D4}"/>
          </ac:inkMkLst>
        </pc:inkChg>
        <pc:inkChg chg="add mod">
          <ac:chgData name="Salmiah Amin" userId="5bed6727-455b-4027-94f3-9d22a8e4d867" providerId="ADAL" clId="{52892040-E76A-42DA-B7C5-F80EBF943922}" dt="2023-09-20T06:47:12.518" v="58"/>
          <ac:inkMkLst>
            <pc:docMk/>
            <pc:sldMk cId="2422505597" sldId="970"/>
            <ac:inkMk id="54" creationId="{27D6C878-BF8A-0517-4E07-78076F473BB3}"/>
          </ac:inkMkLst>
        </pc:inkChg>
        <pc:inkChg chg="add mod">
          <ac:chgData name="Salmiah Amin" userId="5bed6727-455b-4027-94f3-9d22a8e4d867" providerId="ADAL" clId="{52892040-E76A-42DA-B7C5-F80EBF943922}" dt="2023-09-20T06:47:12.518" v="58"/>
          <ac:inkMkLst>
            <pc:docMk/>
            <pc:sldMk cId="2422505597" sldId="970"/>
            <ac:inkMk id="55" creationId="{00053916-CF8A-197E-F878-1A53659EFDC2}"/>
          </ac:inkMkLst>
        </pc:inkChg>
        <pc:inkChg chg="add mod">
          <ac:chgData name="Salmiah Amin" userId="5bed6727-455b-4027-94f3-9d22a8e4d867" providerId="ADAL" clId="{52892040-E76A-42DA-B7C5-F80EBF943922}" dt="2023-09-20T06:47:12.518" v="58"/>
          <ac:inkMkLst>
            <pc:docMk/>
            <pc:sldMk cId="2422505597" sldId="970"/>
            <ac:inkMk id="56" creationId="{6D3ACC55-30EE-3C2D-54E7-DA1D2AAA85B5}"/>
          </ac:inkMkLst>
        </pc:inkChg>
        <pc:inkChg chg="add">
          <ac:chgData name="Salmiah Amin" userId="5bed6727-455b-4027-94f3-9d22a8e4d867" providerId="ADAL" clId="{52892040-E76A-42DA-B7C5-F80EBF943922}" dt="2023-09-20T06:47:15.604" v="59" actId="9405"/>
          <ac:inkMkLst>
            <pc:docMk/>
            <pc:sldMk cId="2422505597" sldId="970"/>
            <ac:inkMk id="58" creationId="{A62A795E-7462-79CA-4464-55B42FFFF9E7}"/>
          </ac:inkMkLst>
        </pc:inkChg>
        <pc:inkChg chg="add">
          <ac:chgData name="Salmiah Amin" userId="5bed6727-455b-4027-94f3-9d22a8e4d867" providerId="ADAL" clId="{52892040-E76A-42DA-B7C5-F80EBF943922}" dt="2023-09-20T06:47:20.435" v="60" actId="9405"/>
          <ac:inkMkLst>
            <pc:docMk/>
            <pc:sldMk cId="2422505597" sldId="970"/>
            <ac:inkMk id="59" creationId="{4994F3ED-91F3-B12E-3DCD-D4B6E6680609}"/>
          </ac:inkMkLst>
        </pc:inkChg>
        <pc:inkChg chg="add">
          <ac:chgData name="Salmiah Amin" userId="5bed6727-455b-4027-94f3-9d22a8e4d867" providerId="ADAL" clId="{52892040-E76A-42DA-B7C5-F80EBF943922}" dt="2023-09-20T06:47:27.538" v="61" actId="9405"/>
          <ac:inkMkLst>
            <pc:docMk/>
            <pc:sldMk cId="2422505597" sldId="970"/>
            <ac:inkMk id="60" creationId="{DC82636E-FCD2-609D-6615-2F554E910F14}"/>
          </ac:inkMkLst>
        </pc:inkChg>
        <pc:inkChg chg="add">
          <ac:chgData name="Salmiah Amin" userId="5bed6727-455b-4027-94f3-9d22a8e4d867" providerId="ADAL" clId="{52892040-E76A-42DA-B7C5-F80EBF943922}" dt="2023-09-20T06:47:28.453" v="62" actId="9405"/>
          <ac:inkMkLst>
            <pc:docMk/>
            <pc:sldMk cId="2422505597" sldId="970"/>
            <ac:inkMk id="61" creationId="{AA0C6A71-045C-9B7E-402B-40E42BB03AEA}"/>
          </ac:inkMkLst>
        </pc:inkChg>
      </pc:sldChg>
      <pc:sldMasterChg chg="modSp mod">
        <pc:chgData name="Salmiah Amin" userId="5bed6727-455b-4027-94f3-9d22a8e4d867" providerId="ADAL" clId="{52892040-E76A-42DA-B7C5-F80EBF943922}" dt="2023-09-20T05:39:11.851" v="7" actId="20577"/>
        <pc:sldMasterMkLst>
          <pc:docMk/>
          <pc:sldMasterMk cId="2865980457" sldId="2147484058"/>
        </pc:sldMasterMkLst>
        <pc:spChg chg="mod">
          <ac:chgData name="Salmiah Amin" userId="5bed6727-455b-4027-94f3-9d22a8e4d867" providerId="ADAL" clId="{52892040-E76A-42DA-B7C5-F80EBF943922}" dt="2023-09-20T05:39:11.851" v="7" actId="20577"/>
          <ac:spMkLst>
            <pc:docMk/>
            <pc:sldMasterMk cId="2865980457" sldId="2147484058"/>
            <ac:spMk id="8" creationId="{9EBD054F-4D2B-C683-DC2F-88927DD0A10B}"/>
          </ac:spMkLst>
        </pc:spChg>
      </pc:sldMasterChg>
    </pc:docChg>
  </pc:docChgLst>
  <pc:docChgLst>
    <pc:chgData name="Salmiah Amin" userId="5bed6727-455b-4027-94f3-9d22a8e4d867" providerId="ADAL" clId="{BE15F7FC-E776-4543-83F6-8280BB8E807A}"/>
    <pc:docChg chg="modSld">
      <pc:chgData name="Salmiah Amin" userId="5bed6727-455b-4027-94f3-9d22a8e4d867" providerId="ADAL" clId="{BE15F7FC-E776-4543-83F6-8280BB8E807A}" dt="2023-12-14T02:03:32.389" v="24"/>
      <pc:docMkLst>
        <pc:docMk/>
      </pc:docMkLst>
      <pc:sldChg chg="delSp modSp">
        <pc:chgData name="Salmiah Amin" userId="5bed6727-455b-4027-94f3-9d22a8e4d867" providerId="ADAL" clId="{BE15F7FC-E776-4543-83F6-8280BB8E807A}" dt="2023-12-14T02:03:32.389" v="24"/>
        <pc:sldMkLst>
          <pc:docMk/>
          <pc:sldMk cId="2422505597" sldId="970"/>
        </pc:sldMkLst>
        <pc:grpChg chg="del mod">
          <ac:chgData name="Salmiah Amin" userId="5bed6727-455b-4027-94f3-9d22a8e4d867" providerId="ADAL" clId="{BE15F7FC-E776-4543-83F6-8280BB8E807A}" dt="2023-12-14T02:03:32.368" v="0"/>
          <ac:grpSpMkLst>
            <pc:docMk/>
            <pc:sldMk cId="2422505597" sldId="970"/>
            <ac:grpSpMk id="51" creationId="{538CFA3F-AE6D-368A-DF17-9FA3730ADC6C}"/>
          </ac:grpSpMkLst>
        </pc:grpChg>
        <pc:grpChg chg="del mod">
          <ac:chgData name="Salmiah Amin" userId="5bed6727-455b-4027-94f3-9d22a8e4d867" providerId="ADAL" clId="{BE15F7FC-E776-4543-83F6-8280BB8E807A}" dt="2023-12-14T02:03:32.374" v="1"/>
          <ac:grpSpMkLst>
            <pc:docMk/>
            <pc:sldMk cId="2422505597" sldId="970"/>
            <ac:grpSpMk id="52" creationId="{AF128CD7-0433-03B9-A1AB-ECE7BF337C31}"/>
          </ac:grpSpMkLst>
        </pc:grpChg>
        <pc:grpChg chg="del mod">
          <ac:chgData name="Salmiah Amin" userId="5bed6727-455b-4027-94f3-9d22a8e4d867" providerId="ADAL" clId="{BE15F7FC-E776-4543-83F6-8280BB8E807A}" dt="2023-12-14T02:03:32.385" v="19"/>
          <ac:grpSpMkLst>
            <pc:docMk/>
            <pc:sldMk cId="2422505597" sldId="970"/>
            <ac:grpSpMk id="53" creationId="{737FB366-B1C2-EF3C-3881-AA239987CBCF}"/>
          </ac:grpSpMkLst>
        </pc:grpChg>
        <pc:grpChg chg="del mod">
          <ac:chgData name="Salmiah Amin" userId="5bed6727-455b-4027-94f3-9d22a8e4d867" providerId="ADAL" clId="{BE15F7FC-E776-4543-83F6-8280BB8E807A}" dt="2023-12-14T02:03:32.378" v="5"/>
          <ac:grpSpMkLst>
            <pc:docMk/>
            <pc:sldMk cId="2422505597" sldId="970"/>
            <ac:grpSpMk id="57" creationId="{707A6488-857D-EC60-D5E8-735C8735CD17}"/>
          </ac:grpSpMkLst>
        </pc:grpChg>
        <pc:inkChg chg="del">
          <ac:chgData name="Salmiah Amin" userId="5bed6727-455b-4027-94f3-9d22a8e4d867" providerId="ADAL" clId="{BE15F7FC-E776-4543-83F6-8280BB8E807A}" dt="2023-12-14T02:03:32.379" v="7"/>
          <ac:inkMkLst>
            <pc:docMk/>
            <pc:sldMk cId="2422505597" sldId="970"/>
            <ac:inkMk id="17" creationId="{F05C6873-6F8D-A994-5731-3100EC7C714A}"/>
          </ac:inkMkLst>
        </pc:inkChg>
        <pc:inkChg chg="del">
          <ac:chgData name="Salmiah Amin" userId="5bed6727-455b-4027-94f3-9d22a8e4d867" providerId="ADAL" clId="{BE15F7FC-E776-4543-83F6-8280BB8E807A}" dt="2023-12-14T02:03:32.382" v="14"/>
          <ac:inkMkLst>
            <pc:docMk/>
            <pc:sldMk cId="2422505597" sldId="970"/>
            <ac:inkMk id="34" creationId="{ADA7A811-DFED-CB3B-7F40-4D81AABE147A}"/>
          </ac:inkMkLst>
        </pc:inkChg>
        <pc:inkChg chg="del">
          <ac:chgData name="Salmiah Amin" userId="5bed6727-455b-4027-94f3-9d22a8e4d867" providerId="ADAL" clId="{BE15F7FC-E776-4543-83F6-8280BB8E807A}" dt="2023-12-14T02:03:32.388" v="23"/>
          <ac:inkMkLst>
            <pc:docMk/>
            <pc:sldMk cId="2422505597" sldId="970"/>
            <ac:inkMk id="35" creationId="{1CB8F9EE-C069-3A14-C1A6-9B4D8C018F3F}"/>
          </ac:inkMkLst>
        </pc:inkChg>
        <pc:inkChg chg="del">
          <ac:chgData name="Salmiah Amin" userId="5bed6727-455b-4027-94f3-9d22a8e4d867" providerId="ADAL" clId="{BE15F7FC-E776-4543-83F6-8280BB8E807A}" dt="2023-12-14T02:03:32.380" v="11"/>
          <ac:inkMkLst>
            <pc:docMk/>
            <pc:sldMk cId="2422505597" sldId="970"/>
            <ac:inkMk id="36" creationId="{CA09742D-A678-B3C9-CD5F-5DDFC6EB6B66}"/>
          </ac:inkMkLst>
        </pc:inkChg>
        <pc:inkChg chg="del">
          <ac:chgData name="Salmiah Amin" userId="5bed6727-455b-4027-94f3-9d22a8e4d867" providerId="ADAL" clId="{BE15F7FC-E776-4543-83F6-8280BB8E807A}" dt="2023-12-14T02:03:32.387" v="22"/>
          <ac:inkMkLst>
            <pc:docMk/>
            <pc:sldMk cId="2422505597" sldId="970"/>
            <ac:inkMk id="37" creationId="{633CFB51-74E2-739C-7FAC-1B0E15E6322F}"/>
          </ac:inkMkLst>
        </pc:inkChg>
        <pc:inkChg chg="del">
          <ac:chgData name="Salmiah Amin" userId="5bed6727-455b-4027-94f3-9d22a8e4d867" providerId="ADAL" clId="{BE15F7FC-E776-4543-83F6-8280BB8E807A}" dt="2023-12-14T02:03:32.382" v="13"/>
          <ac:inkMkLst>
            <pc:docMk/>
            <pc:sldMk cId="2422505597" sldId="970"/>
            <ac:inkMk id="38" creationId="{EA7466A5-9D63-5E06-21C9-7FC0CA7868C4}"/>
          </ac:inkMkLst>
        </pc:inkChg>
        <pc:inkChg chg="del">
          <ac:chgData name="Salmiah Amin" userId="5bed6727-455b-4027-94f3-9d22a8e4d867" providerId="ADAL" clId="{BE15F7FC-E776-4543-83F6-8280BB8E807A}" dt="2023-12-14T02:03:32.386" v="20"/>
          <ac:inkMkLst>
            <pc:docMk/>
            <pc:sldMk cId="2422505597" sldId="970"/>
            <ac:inkMk id="39" creationId="{40A1F463-33E4-2C49-D2CC-8677CF2712EF}"/>
          </ac:inkMkLst>
        </pc:inkChg>
        <pc:inkChg chg="del">
          <ac:chgData name="Salmiah Amin" userId="5bed6727-455b-4027-94f3-9d22a8e4d867" providerId="ADAL" clId="{BE15F7FC-E776-4543-83F6-8280BB8E807A}" dt="2023-12-14T02:03:32.383" v="15"/>
          <ac:inkMkLst>
            <pc:docMk/>
            <pc:sldMk cId="2422505597" sldId="970"/>
            <ac:inkMk id="40" creationId="{D7839371-103B-58D1-12CA-A859AF27A499}"/>
          </ac:inkMkLst>
        </pc:inkChg>
        <pc:inkChg chg="del mod">
          <ac:chgData name="Salmiah Amin" userId="5bed6727-455b-4027-94f3-9d22a8e4d867" providerId="ADAL" clId="{BE15F7FC-E776-4543-83F6-8280BB8E807A}" dt="2023-12-14T02:03:32.385" v="19"/>
          <ac:inkMkLst>
            <pc:docMk/>
            <pc:sldMk cId="2422505597" sldId="970"/>
            <ac:inkMk id="41" creationId="{0B62A117-00E7-F4ED-2B7B-C132EB5541B7}"/>
          </ac:inkMkLst>
        </pc:inkChg>
        <pc:inkChg chg="del mod">
          <ac:chgData name="Salmiah Amin" userId="5bed6727-455b-4027-94f3-9d22a8e4d867" providerId="ADAL" clId="{BE15F7FC-E776-4543-83F6-8280BB8E807A}" dt="2023-12-14T02:03:32.378" v="6"/>
          <ac:inkMkLst>
            <pc:docMk/>
            <pc:sldMk cId="2422505597" sldId="970"/>
            <ac:inkMk id="42" creationId="{385A1A99-B5F3-7BFE-655B-F834F7C6B81F}"/>
          </ac:inkMkLst>
        </pc:inkChg>
        <pc:inkChg chg="del">
          <ac:chgData name="Salmiah Amin" userId="5bed6727-455b-4027-94f3-9d22a8e4d867" providerId="ADAL" clId="{BE15F7FC-E776-4543-83F6-8280BB8E807A}" dt="2023-12-14T02:03:32.377" v="4"/>
          <ac:inkMkLst>
            <pc:docMk/>
            <pc:sldMk cId="2422505597" sldId="970"/>
            <ac:inkMk id="43" creationId="{5BF9DBA9-0096-C82C-46C3-D28D16924B3F}"/>
          </ac:inkMkLst>
        </pc:inkChg>
        <pc:inkChg chg="del mod">
          <ac:chgData name="Salmiah Amin" userId="5bed6727-455b-4027-94f3-9d22a8e4d867" providerId="ADAL" clId="{BE15F7FC-E776-4543-83F6-8280BB8E807A}" dt="2023-12-14T02:03:32.387" v="21"/>
          <ac:inkMkLst>
            <pc:docMk/>
            <pc:sldMk cId="2422505597" sldId="970"/>
            <ac:inkMk id="44" creationId="{5F22C1BE-577C-6B6A-8DED-22E9D03F950F}"/>
          </ac:inkMkLst>
        </pc:inkChg>
        <pc:inkChg chg="del mod">
          <ac:chgData name="Salmiah Amin" userId="5bed6727-455b-4027-94f3-9d22a8e4d867" providerId="ADAL" clId="{BE15F7FC-E776-4543-83F6-8280BB8E807A}" dt="2023-12-14T02:03:32.380" v="10"/>
          <ac:inkMkLst>
            <pc:docMk/>
            <pc:sldMk cId="2422505597" sldId="970"/>
            <ac:inkMk id="45" creationId="{B2895866-8058-D1C4-8BFE-57B15B4E2774}"/>
          </ac:inkMkLst>
        </pc:inkChg>
        <pc:inkChg chg="del">
          <ac:chgData name="Salmiah Amin" userId="5bed6727-455b-4027-94f3-9d22a8e4d867" providerId="ADAL" clId="{BE15F7FC-E776-4543-83F6-8280BB8E807A}" dt="2023-12-14T02:03:32.374" v="1"/>
          <ac:inkMkLst>
            <pc:docMk/>
            <pc:sldMk cId="2422505597" sldId="970"/>
            <ac:inkMk id="46" creationId="{386EDFCE-2E9F-D043-3A44-163CA36A91BA}"/>
          </ac:inkMkLst>
        </pc:inkChg>
        <pc:inkChg chg="del">
          <ac:chgData name="Salmiah Amin" userId="5bed6727-455b-4027-94f3-9d22a8e4d867" providerId="ADAL" clId="{BE15F7FC-E776-4543-83F6-8280BB8E807A}" dt="2023-12-14T02:03:32.384" v="17"/>
          <ac:inkMkLst>
            <pc:docMk/>
            <pc:sldMk cId="2422505597" sldId="970"/>
            <ac:inkMk id="47" creationId="{A00C757F-DBFF-71AA-0703-5D15DB522D37}"/>
          </ac:inkMkLst>
        </pc:inkChg>
        <pc:inkChg chg="del">
          <ac:chgData name="Salmiah Amin" userId="5bed6727-455b-4027-94f3-9d22a8e4d867" providerId="ADAL" clId="{BE15F7FC-E776-4543-83F6-8280BB8E807A}" dt="2023-12-14T02:03:32.376" v="3"/>
          <ac:inkMkLst>
            <pc:docMk/>
            <pc:sldMk cId="2422505597" sldId="970"/>
            <ac:inkMk id="48" creationId="{5C26DDD1-F587-81BE-82EA-2858E4F8E8BF}"/>
          </ac:inkMkLst>
        </pc:inkChg>
        <pc:inkChg chg="del">
          <ac:chgData name="Salmiah Amin" userId="5bed6727-455b-4027-94f3-9d22a8e4d867" providerId="ADAL" clId="{BE15F7FC-E776-4543-83F6-8280BB8E807A}" dt="2023-12-14T02:03:32.368" v="0"/>
          <ac:inkMkLst>
            <pc:docMk/>
            <pc:sldMk cId="2422505597" sldId="970"/>
            <ac:inkMk id="49" creationId="{1499C5D1-958F-23F5-7CA0-AB645A58F0BB}"/>
          </ac:inkMkLst>
        </pc:inkChg>
        <pc:inkChg chg="del mod">
          <ac:chgData name="Salmiah Amin" userId="5bed6727-455b-4027-94f3-9d22a8e4d867" providerId="ADAL" clId="{BE15F7FC-E776-4543-83F6-8280BB8E807A}" dt="2023-12-14T02:03:32.383" v="16"/>
          <ac:inkMkLst>
            <pc:docMk/>
            <pc:sldMk cId="2422505597" sldId="970"/>
            <ac:inkMk id="50" creationId="{95F7222E-35E2-8680-805F-87EF69D907D4}"/>
          </ac:inkMkLst>
        </pc:inkChg>
        <pc:inkChg chg="del mod">
          <ac:chgData name="Salmiah Amin" userId="5bed6727-455b-4027-94f3-9d22a8e4d867" providerId="ADAL" clId="{BE15F7FC-E776-4543-83F6-8280BB8E807A}" dt="2023-12-14T02:03:32.384" v="18"/>
          <ac:inkMkLst>
            <pc:docMk/>
            <pc:sldMk cId="2422505597" sldId="970"/>
            <ac:inkMk id="54" creationId="{27D6C878-BF8A-0517-4E07-78076F473BB3}"/>
          </ac:inkMkLst>
        </pc:inkChg>
        <pc:inkChg chg="del">
          <ac:chgData name="Salmiah Amin" userId="5bed6727-455b-4027-94f3-9d22a8e4d867" providerId="ADAL" clId="{BE15F7FC-E776-4543-83F6-8280BB8E807A}" dt="2023-12-14T02:03:32.376" v="2"/>
          <ac:inkMkLst>
            <pc:docMk/>
            <pc:sldMk cId="2422505597" sldId="970"/>
            <ac:inkMk id="55" creationId="{00053916-CF8A-197E-F878-1A53659EFDC2}"/>
          </ac:inkMkLst>
        </pc:inkChg>
        <pc:inkChg chg="del mod">
          <ac:chgData name="Salmiah Amin" userId="5bed6727-455b-4027-94f3-9d22a8e4d867" providerId="ADAL" clId="{BE15F7FC-E776-4543-83F6-8280BB8E807A}" dt="2023-12-14T02:03:32.378" v="5"/>
          <ac:inkMkLst>
            <pc:docMk/>
            <pc:sldMk cId="2422505597" sldId="970"/>
            <ac:inkMk id="56" creationId="{6D3ACC55-30EE-3C2D-54E7-DA1D2AAA85B5}"/>
          </ac:inkMkLst>
        </pc:inkChg>
        <pc:inkChg chg="del">
          <ac:chgData name="Salmiah Amin" userId="5bed6727-455b-4027-94f3-9d22a8e4d867" providerId="ADAL" clId="{BE15F7FC-E776-4543-83F6-8280BB8E807A}" dt="2023-12-14T02:03:32.379" v="9"/>
          <ac:inkMkLst>
            <pc:docMk/>
            <pc:sldMk cId="2422505597" sldId="970"/>
            <ac:inkMk id="58" creationId="{A62A795E-7462-79CA-4464-55B42FFFF9E7}"/>
          </ac:inkMkLst>
        </pc:inkChg>
        <pc:inkChg chg="del">
          <ac:chgData name="Salmiah Amin" userId="5bed6727-455b-4027-94f3-9d22a8e4d867" providerId="ADAL" clId="{BE15F7FC-E776-4543-83F6-8280BB8E807A}" dt="2023-12-14T02:03:32.382" v="12"/>
          <ac:inkMkLst>
            <pc:docMk/>
            <pc:sldMk cId="2422505597" sldId="970"/>
            <ac:inkMk id="59" creationId="{4994F3ED-91F3-B12E-3DCD-D4B6E6680609}"/>
          </ac:inkMkLst>
        </pc:inkChg>
        <pc:inkChg chg="del">
          <ac:chgData name="Salmiah Amin" userId="5bed6727-455b-4027-94f3-9d22a8e4d867" providerId="ADAL" clId="{BE15F7FC-E776-4543-83F6-8280BB8E807A}" dt="2023-12-14T02:03:32.379" v="8"/>
          <ac:inkMkLst>
            <pc:docMk/>
            <pc:sldMk cId="2422505597" sldId="970"/>
            <ac:inkMk id="60" creationId="{DC82636E-FCD2-609D-6615-2F554E910F14}"/>
          </ac:inkMkLst>
        </pc:inkChg>
        <pc:inkChg chg="del">
          <ac:chgData name="Salmiah Amin" userId="5bed6727-455b-4027-94f3-9d22a8e4d867" providerId="ADAL" clId="{BE15F7FC-E776-4543-83F6-8280BB8E807A}" dt="2023-12-14T02:03:32.389" v="24"/>
          <ac:inkMkLst>
            <pc:docMk/>
            <pc:sldMk cId="2422505597" sldId="970"/>
            <ac:inkMk id="61" creationId="{AA0C6A71-045C-9B7E-402B-40E42BB03AEA}"/>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0:57:47.970"/>
    </inkml:context>
    <inkml:brush xml:id="br0">
      <inkml:brushProperty name="width" value="0.05292" units="cm"/>
      <inkml:brushProperty name="height" value="0.05292" units="cm"/>
      <inkml:brushProperty name="color" value="#FF0000"/>
    </inkml:brush>
  </inkml:definitions>
  <inkml:trace contextRef="#ctx0" brushRef="#br0">3597 11013 0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1:56:37.328"/>
    </inkml:context>
    <inkml:brush xml:id="br0">
      <inkml:brushProperty name="width" value="0.05292" units="cm"/>
      <inkml:brushProperty name="height" value="0.05292" units="cm"/>
      <inkml:brushProperty name="color" value="#FF0000"/>
    </inkml:brush>
  </inkml:definitions>
  <inkml:trace contextRef="#ctx0" brushRef="#br0">1935 1265 0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2:03:02.089"/>
    </inkml:context>
    <inkml:brush xml:id="br0">
      <inkml:brushProperty name="width" value="0.05292" units="cm"/>
      <inkml:brushProperty name="height" value="0.05292" units="cm"/>
      <inkml:brushProperty name="color" value="#FF0000"/>
    </inkml:brush>
  </inkml:definitions>
  <inkml:trace contextRef="#ctx0" brushRef="#br0">22845 13122 0,'25'0'141,"0"0"-110,0 0 94</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2:03:46.408"/>
    </inkml:context>
    <inkml:brush xml:id="br0">
      <inkml:brushProperty name="width" value="0.05292" units="cm"/>
      <inkml:brushProperty name="height" value="0.05292" units="cm"/>
      <inkml:brushProperty name="color" value="#FF0000"/>
    </inkml:brush>
  </inkml:definitions>
  <inkml:trace contextRef="#ctx0" brushRef="#br0">2109 15677 0,'25'0'156,"-1"0"-156,26 0 15,0 0-15,24 0 16,0 0-16,26 0 16,-1 0-1,-25 0-15,-24 0 16,74 0-16,-25 0 16,-24 24-16,73 26 15,1-50-15,-50 0 16,25 0-16,124 25 15,-24 0-15,-1-25 16,-49 0-16,-26 0 16,-73 24-16,-26-24 15,1 0-15,-25 0 16,0 0-16,24 0 16,1 0-16,49 0 15,0 0-15,1 0 16,-1 25-16,25 0 15,-75-25-15,1 0 16,0 0-16,-1 0 16,26 0-16,-1 25 15,0 0-15,1-25 16,-1 0-16,25 0 16,-24 0-16,-1 0 15,26 0-15,24 0 16,-25 0-16,-25 0 15,25 0-15,-49 0 16,0 0-16,-1 0 16,-24 0-1,0 0 1,0 0-16,24 0 16,1 0-16,-25 0 15,24 0-15,26 0 16,-26 0-16,1 0 15,0 0-15,49 0 16,25 0-16,124 0 16,49 0-16,-73 0 15,-1 0-15,-25-25 16,26-25-16,-100 50 16,-25-25-16,0 1 15,-49-1-15,-25 0 16,-1 25-16,1 0 62</inkml:trace>
  <inkml:trace contextRef="#ctx0" brushRef="#br0" timeOffset="7759.42">10493 15081 0,'25'0'125,"-1"0"-110,26 0-15,-25 0 16,24 0-16,1 0 15,0 0-15,-1 0 16,1 0 0,-1 0-16,-24 0 15,0 0 1,0 0-16,0 0 16,-1 0-1,1 0-15,25 0 16,-25 0-1,-1 0 95</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2:09:19.334"/>
    </inkml:context>
    <inkml:brush xml:id="br0">
      <inkml:brushProperty name="width" value="0.05292" units="cm"/>
      <inkml:brushProperty name="height" value="0.05292" units="cm"/>
      <inkml:brushProperty name="color" value="#FF0000"/>
    </inkml:brush>
  </inkml:definitions>
  <inkml:trace contextRef="#ctx0" brushRef="#br0">6822 12799 0</inkml:trace>
  <inkml:trace contextRef="#ctx0" brushRef="#br0" timeOffset="2192.06">6598 13816 0</inkml:trace>
  <inkml:trace contextRef="#ctx0" brushRef="#br0" timeOffset="3255.63">6177 16073 0,'-25'0'94</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2:10:29.327"/>
    </inkml:context>
    <inkml:brush xml:id="br0">
      <inkml:brushProperty name="width" value="0.05292" units="cm"/>
      <inkml:brushProperty name="height" value="0.05292" units="cm"/>
      <inkml:brushProperty name="color" value="#FF0000"/>
    </inkml:brush>
  </inkml:definitions>
  <inkml:trace contextRef="#ctx0" brushRef="#br0">10096 13246 0,'0'-25'110,"25"25"-79,-1 0-16,26-25 1,0 25-16,-1 0 16,-24 0-1,25 0-15,-1 0 16,1 0-16,24 0 16,1 0-16,-1 0 15,1 0-15,-1-25 16,-49 0-16,24 25 15,1 0-15,0 0 16,-50-49-16,49 49 31,-24 0 32,25 0-48</inkml:trace>
  <inkml:trace contextRef="#ctx0" brushRef="#br0" timeOffset="22311.59">5309 14982 0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1:00:39.619"/>
    </inkml:context>
    <inkml:brush xml:id="br0">
      <inkml:brushProperty name="width" value="0.05292" units="cm"/>
      <inkml:brushProperty name="height" value="0.05292" units="cm"/>
      <inkml:brushProperty name="color" value="#FF0000"/>
    </inkml:brush>
  </inkml:definitions>
  <inkml:trace contextRef="#ctx0" brushRef="#br0">11336 223 0,'-25'-24'203,"0"-1"-172,0 25-31,0 0 16,1-25-16,-26 0 15</inkml:trace>
  <inkml:trace contextRef="#ctx0" brushRef="#br0" timeOffset="32032.75">3969 11212 0,'24'0'94,"1"0"-79,0-25-15,0 25 32,0 0-32,-1 0 15,1 0-15,25 0 16,-25 0 15,24 0 0</inkml:trace>
  <inkml:trace contextRef="#ctx0" brushRef="#br0" timeOffset="86295.88">16321 10046 0</inkml:trace>
  <inkml:trace contextRef="#ctx0" brushRef="#br0" timeOffset="123567.89">2207 12303 0</inkml:trace>
  <inkml:trace contextRef="#ctx0" brushRef="#br0" timeOffset="151792.87">1811 12179 0</inkml:trace>
  <inkml:trace contextRef="#ctx0" brushRef="#br0" timeOffset="152353.57">3224 12303 0,'25'0'94</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1:04:20.762"/>
    </inkml:context>
    <inkml:brush xml:id="br0">
      <inkml:brushProperty name="width" value="0.05292" units="cm"/>
      <inkml:brushProperty name="height" value="0.05292" units="cm"/>
      <inkml:brushProperty name="color" value="#FF0000"/>
    </inkml:brush>
  </inkml:definitions>
  <inkml:trace contextRef="#ctx0" brushRef="#br0">1464 8360 0,'0'24'47</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1:06:22.770"/>
    </inkml:context>
    <inkml:brush xml:id="br0">
      <inkml:brushProperty name="width" value="0.05292" units="cm"/>
      <inkml:brushProperty name="height" value="0.05292" units="cm"/>
      <inkml:brushProperty name="color" value="#FF0000"/>
    </inkml:brush>
  </inkml:definitions>
  <inkml:trace contextRef="#ctx0" brushRef="#br0">6449 13245 0,'50'0'125,"-25"0"-125,24 0 16,-24 0-16,25 0 15,-1 0-15,1 0 16,-25 0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1:11:17.787"/>
    </inkml:context>
    <inkml:brush xml:id="br0">
      <inkml:brushProperty name="width" value="0.05292" units="cm"/>
      <inkml:brushProperty name="height" value="0.05292" units="cm"/>
      <inkml:brushProperty name="color" value="#FF0000"/>
    </inkml:brush>
  </inkml:definitions>
  <inkml:trace contextRef="#ctx0" brushRef="#br0">13741 7715 0,'0'-25'109,"50"0"-78,-25 25-15,0 0 0,-1 0-16,26 0 31,-50-25-31,50 25 16,-26 0 15,1 0-16,0 0 1,0 0 0,0 0 15,24 0 0</inkml:trace>
  <inkml:trace contextRef="#ctx0" brushRef="#br0" timeOffset="24743.9">13667 9575 0,'25'0'0,"0"0"109,-1 0-62,1 0-47,0 0 16,25 0-1,-26 0 1,1 0 0,0 0-16,0 0 15,24 0-15,-24 0 16,0 0-16,25 0 15,24 0-15,0 0 16,-24 0-16,25 0 16,-51 0-16,26 0 15,-25 0 17,0 0-17,-1 0 1,1 0-1,0 0 1,0 0-16,0 0 16,49 0-1,50 0-15,50 0 16,123 0-16,1 0 16,-100-50-16,75 1 15,-25-51-15,-24 76 16,-26 24-16,-74 0 15,-50 0-15,-49 0 16,0 0 0,0 0-1,0 0 1,-1-25-16,1 0 16,0 25-1,0 0 1,0 0-16,24 0 15,26 0 1,-1 0-16,25 0 16,75 0-16,74 0 15,0 0 1,50 0-16,-1 0 16,-73 0-16,-76 0 15,-98 0-15,0 0 16,-26 0-1,1-25 17,0 25-32,25 0 15,24-25 1,-49 25-16,0 0 62,-1 0-46,1 0-16</inkml:trace>
  <inkml:trace contextRef="#ctx0" brushRef="#br0" timeOffset="61670.7">14610 11931 0,'24'0'16,"26"0"0,0 0-16,-26 0 31,1 0-31,0 0 15,0 0-15,24 0 16,51 0-16,24 0 16,0 0-16,49 0 15,-49 25-15,-49 25 16,98-25-16,-73 24 16,24-24-16,-75-25 15,1 25-15,-1-25 16,1 0-16,-25 0 15,24 0-15,26 0 16,-1 0-16,1 0 16,24 25-16,-49-1 15,24-24-15,25 0 16,-49 0 0,24 0-16,1 0 15,-51 0 1,26 0 46,-25 0 1,0 25-32</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1:15:19.354"/>
    </inkml:context>
    <inkml:brush xml:id="br0">
      <inkml:brushProperty name="width" value="0.05292" units="cm"/>
      <inkml:brushProperty name="height" value="0.05292" units="cm"/>
      <inkml:brushProperty name="color" value="#FF0000"/>
    </inkml:brush>
  </inkml:definitions>
  <inkml:trace contextRef="#ctx0" brushRef="#br0">19596 4812 0,'0'25'16,"20"15"-1</inkml:trace>
  <inkml:trace contextRef="#ctx0" brushRef="#br0" timeOffset="3959.49">23068 4713 0,'0'-25'109</inkml:trace>
  <inkml:trace contextRef="#ctx0" brushRef="#br0" timeOffset="7768.87">23862 4515 0,'25'-25'31,"0"25"-16,24-50 1</inkml:trace>
  <inkml:trace contextRef="#ctx0" brushRef="#br0" timeOffset="24616.54">18380 3622 0</inkml:trace>
  <inkml:trace contextRef="#ctx0" brushRef="#br0" timeOffset="92592.96">11658 7640 875,'0'25'32,"25"-25"77</inkml:trace>
  <inkml:trace contextRef="#ctx0" brushRef="#br0" timeOffset="94440.48">13138 8924 109,'83'56'0,"-33"-7"16,-50-74 46,-25-24-46,0 49-16,-25 0 15,26-25 1</inkml:trace>
  <inkml:trace contextRef="#ctx0" brushRef="#br0" timeOffset="-31823.47">20613 1414 78,'0'50'16,"0"-25"-16,0-1 15</inkml:trace>
  <inkml:trace contextRef="#ctx0" brushRef="#br0" timeOffset="-41080.56">18033 3175 750,'-17'-8'16</inkml:trace>
  <inkml:trace contextRef="#ctx0" brushRef="#br0" timeOffset="-37463.36">17983 3200 125,'50'-25'15</inkml:trace>
  <inkml:trace contextRef="#ctx0" brushRef="#br0" timeOffset="-32359.22">20613 1513 313,'0'-24'0</inkml:trace>
  <inkml:trace contextRef="#ctx0" brushRef="#br0" timeOffset="-32359.22">20613 1414 531,'-25'0'16,"0"0"0</inkml:trace>
  <inkml:trace contextRef="#ctx0" brushRef="#br0" timeOffset="4816.37">23540 4713 328,'-149'25'16,"0"0"-16</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1:22:04.731"/>
    </inkml:context>
    <inkml:brush xml:id="br0">
      <inkml:brushProperty name="width" value="0.05292" units="cm"/>
      <inkml:brushProperty name="height" value="0.05292" units="cm"/>
      <inkml:brushProperty name="color" value="#FF0000"/>
    </inkml:brush>
  </inkml:definitions>
  <inkml:trace contextRef="#ctx0" brushRef="#br0">6126 8086 0,'0'-24'125,"-24"24"-109,24-25-16,-25 25 16,0-25-16,-25 0 15,1-24 1,-26-1-16,1 0 15,-50-49-15,50 50 16</inkml:trace>
  <inkml:trace contextRef="#ctx0" brushRef="#br0" timeOffset="14014.96">9649 4515 0,'0'-25'16,"24"25"-16,1 0 15,0 25-15</inkml:trace>
  <inkml:trace contextRef="#ctx0" brushRef="#br0" timeOffset="16976.99">13345 10319 0,'0'0'0,"-21"103"16</inkml:trace>
  <inkml:trace contextRef="#ctx0" brushRef="#br0" timeOffset="-38991.89">6126 8062 234,'-198'-149'0,"171"139"16</inkml:trace>
  <inkml:trace contextRef="#ctx0" brushRef="#br0" timeOffset="16976.99">13121 10170 188,'0'-25'0,"0"0"16,0 75 62</inkml:trace>
  <inkml:trace contextRef="#ctx0" brushRef="#br0" timeOffset="9798.75">5606 7690 172,'0'0'16,"24"24"-16,-24 1 16,25-25 109,0 0-125</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1:25:49.961"/>
    </inkml:context>
    <inkml:brush xml:id="br0">
      <inkml:brushProperty name="width" value="0.05292" units="cm"/>
      <inkml:brushProperty name="height" value="0.05292" units="cm"/>
      <inkml:brushProperty name="color" value="#FF0000"/>
    </inkml:brush>
  </inkml:definitions>
  <inkml:trace contextRef="#ctx0" brushRef="#br0">18381 13320 0,'0'0'0,"0"-25"0,24 1 16,1-1 62</inkml:trace>
  <inkml:trace contextRef="#ctx0" brushRef="#br0" timeOffset="121.25">18455 13246 0,'0'-25'31,"25"25"-31</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2-05T01:54:45.968"/>
    </inkml:context>
    <inkml:brush xml:id="br0">
      <inkml:brushProperty name="width" value="0.05292" units="cm"/>
      <inkml:brushProperty name="height" value="0.05292" units="cm"/>
      <inkml:brushProperty name="color" value="#FF0000"/>
    </inkml:brush>
  </inkml:definitions>
  <inkml:trace contextRef="#ctx0" brushRef="#br0">21630 17661 0,'25'-25'47,"0"0"-47,-1-24 16,1 49-16,-25-25 15,0 0 1,25 25 46,25-25-62,-26 25 16,1-25 15</inkml:trace>
  <inkml:trace contextRef="#ctx0" brushRef="#br0" timeOffset="17144.14">20811 18157 0,'25'0'79,"25"0"-64,24 0 1,1 0-16,24 0 15,-25 0-15,1 0 16,-26 0-16,1 0 16,0 0-1,-26 0 1,26 0 0,0 0-1,-26 25 48,1 0-48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380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655716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14</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12</a:t>
            </a:r>
            <a:r>
              <a:rPr lang="en-US" sz="1300" b="0"/>
              <a:t>: IPv6</a:t>
            </a:r>
            <a:r>
              <a:rPr lang="en-US" sz="1300" b="0" baseline="0"/>
              <a:t> </a:t>
            </a:r>
            <a:r>
              <a:rPr lang="en-US" sz="1300" b="0" dirty="0"/>
              <a:t>Addressing</a:t>
            </a:r>
            <a:endParaRPr lang="en-GB" b="0" dirty="0"/>
          </a:p>
        </p:txBody>
      </p:sp>
    </p:spTree>
    <p:extLst>
      <p:ext uri="{BB962C8B-B14F-4D97-AF65-F5344CB8AC3E}">
        <p14:creationId xmlns:p14="http://schemas.microsoft.com/office/powerpoint/2010/main" val="69203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12.3.1 – Unicast, Multicast, Anycast</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1420015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12.3.2 – IPv6 Prefix Length</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212185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12.3.3 – Types of IPv6 unicast Addresses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45323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12.3.5 – IPv6 GUA</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3252255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12.3.5 – IPv6 GUA Structure</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336707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12.3.6 – IPv6 LLA</a:t>
            </a:r>
          </a:p>
          <a:p>
            <a:r>
              <a:rPr lang="en-US" dirty="0"/>
              <a:t>12.3.7 – Check Your Understanding – IPv6 Address Types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548097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0739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12</a:t>
            </a:r>
            <a:r>
              <a:rPr lang="en-US" sz="1300" b="0"/>
              <a:t>: IPv6</a:t>
            </a:r>
            <a:r>
              <a:rPr lang="en-US" sz="1300" b="0" baseline="0"/>
              <a:t> </a:t>
            </a:r>
            <a:r>
              <a:rPr lang="en-US" sz="1300" b="0" dirty="0"/>
              <a:t>Addressing</a:t>
            </a:r>
            <a:endParaRPr lang="en-GB" b="0" dirty="0"/>
          </a:p>
        </p:txBody>
      </p:sp>
    </p:spTree>
    <p:extLst>
      <p:ext uri="{BB962C8B-B14F-4D97-AF65-F5344CB8AC3E}">
        <p14:creationId xmlns:p14="http://schemas.microsoft.com/office/powerpoint/2010/main" val="291052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12: IPv6</a:t>
            </a:r>
            <a:r>
              <a:rPr lang="en-US" sz="1300" b="0" baseline="0" dirty="0"/>
              <a:t> </a:t>
            </a:r>
            <a:r>
              <a:rPr lang="en-US" sz="1300" b="0" dirty="0"/>
              <a:t>Addressing</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12.4 – GUA and LLA Static Configuration</a:t>
            </a:r>
          </a:p>
          <a:p>
            <a:r>
              <a:rPr lang="en-US" dirty="0"/>
              <a:t>12.4.1 – Static GUA Configuration on a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40705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12.4 – GUA and LLA Static Configuration</a:t>
            </a:r>
          </a:p>
          <a:p>
            <a:r>
              <a:rPr lang="en-US" dirty="0"/>
              <a:t>12.4.2 – Static GUA Configuration on a Windows Host</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914228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12.4 – GUA and LLA Static Configuration</a:t>
            </a:r>
          </a:p>
          <a:p>
            <a:r>
              <a:rPr lang="en-US" dirty="0"/>
              <a:t>12.4.3 – Static GUA Configuration of a Link-Local Unicast Address</a:t>
            </a:r>
          </a:p>
          <a:p>
            <a:r>
              <a:rPr lang="en-US" dirty="0"/>
              <a:t>12.4.4 – Syntax Checker – GUA and LLA Static Configuration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422202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531897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27</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12</a:t>
            </a:r>
            <a:r>
              <a:rPr lang="en-US" sz="1300" b="0"/>
              <a:t>: IPv6</a:t>
            </a:r>
            <a:r>
              <a:rPr lang="en-US" sz="1300" b="0" baseline="0"/>
              <a:t> </a:t>
            </a:r>
            <a:r>
              <a:rPr lang="en-US" sz="1300" b="0" dirty="0"/>
              <a:t>Addressing</a:t>
            </a:r>
            <a:endParaRPr lang="en-GB" b="0" dirty="0"/>
          </a:p>
        </p:txBody>
      </p:sp>
    </p:spTree>
    <p:extLst>
      <p:ext uri="{BB962C8B-B14F-4D97-AF65-F5344CB8AC3E}">
        <p14:creationId xmlns:p14="http://schemas.microsoft.com/office/powerpoint/2010/main" val="2226864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12.5.1 – RS and RA Messages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050155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12.5.2 – Method 1: SLAAC</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686006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12.5.3 – Method 2: SLAAC and Stateless DHCP</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4077295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12.5.4 – Method 3: Stateful DHCPv6</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104267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12.5.5 – EUI-64 Process vs. Randomly Generated</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950614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12.1 – IPv4 Issues</a:t>
            </a:r>
          </a:p>
          <a:p>
            <a:r>
              <a:rPr lang="en-US" dirty="0"/>
              <a:t>12.1.1 – Need for IPv6</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420308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12.5.6 – EUI-64 Process</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769652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12.5.7 – Randomly Generated Interface IDs</a:t>
            </a:r>
          </a:p>
          <a:p>
            <a:r>
              <a:rPr lang="en-US" dirty="0"/>
              <a:t>12.5.8 – Check Your Understanding – Dynamic Address for IPv6 GUAs</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530988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49441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12</a:t>
            </a:r>
            <a:r>
              <a:rPr lang="en-US" sz="1300" b="0"/>
              <a:t>: IPv6</a:t>
            </a:r>
            <a:r>
              <a:rPr lang="en-US" sz="1300" b="0" baseline="0"/>
              <a:t> </a:t>
            </a:r>
            <a:r>
              <a:rPr lang="en-US" sz="1300" b="0" dirty="0"/>
              <a:t>Addressing</a:t>
            </a:r>
            <a:endParaRPr lang="en-GB" b="0" dirty="0"/>
          </a:p>
        </p:txBody>
      </p:sp>
    </p:spTree>
    <p:extLst>
      <p:ext uri="{BB962C8B-B14F-4D97-AF65-F5344CB8AC3E}">
        <p14:creationId xmlns:p14="http://schemas.microsoft.com/office/powerpoint/2010/main" val="250173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12.6 – Dynamic Addressing for IPv6 LLAs</a:t>
            </a:r>
          </a:p>
          <a:p>
            <a:r>
              <a:rPr lang="en-US" dirty="0"/>
              <a:t>12.6.1 – Dynamic LLAs</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210967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12.6 – Dynamic Addressing for IPv6 LLAs</a:t>
            </a:r>
          </a:p>
          <a:p>
            <a:r>
              <a:rPr lang="en-US" dirty="0"/>
              <a:t>12.6.2 – Dynamic LLAs on Windows</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2437451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12.6 – Dynamic Addressing for IPv6 LLAs</a:t>
            </a:r>
          </a:p>
          <a:p>
            <a:r>
              <a:rPr lang="en-US" dirty="0"/>
              <a:t>12.6.3 – Dynamic LLAs on Cisco Routers</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2344197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12.6 – Dynamic Addressing for IPv6 LLAs</a:t>
            </a:r>
          </a:p>
          <a:p>
            <a:r>
              <a:rPr lang="en-US" dirty="0"/>
              <a:t>12.6.4 – Verify IPv6 Address Configuration</a:t>
            </a:r>
          </a:p>
          <a:p>
            <a:r>
              <a:rPr lang="en-US" dirty="0"/>
              <a:t>12.6.5 –  Syntax Checker – Verify IPv6 Address Configuration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430710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569161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12</a:t>
            </a:r>
            <a:r>
              <a:rPr lang="en-US" sz="1300" b="0"/>
              <a:t>: IPv6</a:t>
            </a:r>
            <a:r>
              <a:rPr lang="en-US" sz="1300" b="0" baseline="0"/>
              <a:t> </a:t>
            </a:r>
            <a:r>
              <a:rPr lang="en-US" sz="1300" b="0" dirty="0"/>
              <a:t>Addressing</a:t>
            </a:r>
            <a:endParaRPr lang="en-GB" b="0" dirty="0"/>
          </a:p>
        </p:txBody>
      </p:sp>
    </p:spTree>
    <p:extLst>
      <p:ext uri="{BB962C8B-B14F-4D97-AF65-F5344CB8AC3E}">
        <p14:creationId xmlns:p14="http://schemas.microsoft.com/office/powerpoint/2010/main" val="381970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12.1 – IPv4 Issues</a:t>
            </a:r>
          </a:p>
          <a:p>
            <a:r>
              <a:rPr lang="en-US" dirty="0"/>
              <a:t>12.1.2 – IPv4 and IPv6 Coexistence</a:t>
            </a:r>
          </a:p>
          <a:p>
            <a:r>
              <a:rPr lang="en-US" dirty="0"/>
              <a:t>12.1.3 – Check Your Understanding – IPv4 Issues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112722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12.7 – IPv6 Multicast Addresses</a:t>
            </a:r>
          </a:p>
          <a:p>
            <a:r>
              <a:rPr lang="en-US" dirty="0"/>
              <a:t>12.7.1 – Assigned IPv6 Multicast Addresses</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4119114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12.7 – IPv6 Multicast Addresses</a:t>
            </a:r>
          </a:p>
          <a:p>
            <a:r>
              <a:rPr lang="en-US" dirty="0"/>
              <a:t>12.7.2 – Well-Known IPv6 Multicast Addresses</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26852675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12.7 – IPv6 Multicast Addresses</a:t>
            </a:r>
          </a:p>
          <a:p>
            <a:r>
              <a:rPr lang="en-US" dirty="0"/>
              <a:t>12.7.3 – Solicited-Node IPv6 Multicast Address</a:t>
            </a:r>
          </a:p>
          <a:p>
            <a:r>
              <a:rPr lang="en-US" dirty="0"/>
              <a:t>12.7.4 – Lab – Identify IPv6 Addresses</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1069135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12</a:t>
            </a:r>
            <a:r>
              <a:rPr lang="en-US" sz="1300" b="0"/>
              <a:t>: IPv6</a:t>
            </a:r>
            <a:r>
              <a:rPr lang="en-US" sz="1300" b="0" baseline="0"/>
              <a:t> </a:t>
            </a:r>
            <a:r>
              <a:rPr lang="en-US" sz="1300" b="0" dirty="0"/>
              <a:t>Addressing</a:t>
            </a:r>
            <a:endParaRPr lang="en-GB" b="0" dirty="0"/>
          </a:p>
        </p:txBody>
      </p:sp>
    </p:spTree>
    <p:extLst>
      <p:ext uri="{BB962C8B-B14F-4D97-AF65-F5344CB8AC3E}">
        <p14:creationId xmlns:p14="http://schemas.microsoft.com/office/powerpoint/2010/main" val="3105494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12.8 – Subnet an IPv6 Network</a:t>
            </a:r>
          </a:p>
          <a:p>
            <a:r>
              <a:rPr lang="en-US" dirty="0"/>
              <a:t>12.8.1 – Subnet Using the Subnet ID</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100453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12.8 – Subnet an IPv6 Network</a:t>
            </a:r>
          </a:p>
          <a:p>
            <a:r>
              <a:rPr lang="en-US" dirty="0"/>
              <a:t>12.8.2 – IPv6 Subnetting Example</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816360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12.8 – Subnet an IPv6 Network</a:t>
            </a:r>
          </a:p>
          <a:p>
            <a:r>
              <a:rPr lang="en-US" dirty="0"/>
              <a:t>12.8.3 – IPv6 Subnet Allocation</a:t>
            </a:r>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503982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12.8 – Subnet an IPv6 Network</a:t>
            </a:r>
          </a:p>
          <a:p>
            <a:r>
              <a:rPr lang="en-US" dirty="0"/>
              <a:t>12.8.4 – Router Configured with IPv6 Subnets</a:t>
            </a:r>
          </a:p>
          <a:p>
            <a:r>
              <a:rPr lang="en-US" dirty="0"/>
              <a:t>12.8.5 – Check Your Understanding – Subnet an IPv6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508620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695046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4CE0E46-7F05-B940-8356-5580BE265E49}" type="slidenum">
              <a:rPr lang="en-US" smtClean="0"/>
              <a:pPr>
                <a:defRPr/>
              </a:pPr>
              <a:t>53</a:t>
            </a:fld>
            <a:endParaRPr lang="en-US"/>
          </a:p>
        </p:txBody>
      </p:sp>
    </p:spTree>
    <p:extLst>
      <p:ext uri="{BB962C8B-B14F-4D97-AF65-F5344CB8AC3E}">
        <p14:creationId xmlns:p14="http://schemas.microsoft.com/office/powerpoint/2010/main" val="1022586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039950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57</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12</a:t>
            </a:r>
            <a:r>
              <a:rPr lang="en-US" sz="1300" b="0"/>
              <a:t>: IPv6</a:t>
            </a:r>
            <a:r>
              <a:rPr lang="en-US" sz="1300" b="0" baseline="0"/>
              <a:t> </a:t>
            </a:r>
            <a:r>
              <a:rPr lang="en-US" sz="1300" b="0" dirty="0"/>
              <a:t>Addressing</a:t>
            </a:r>
            <a:endParaRPr lang="en-GB" b="0" dirty="0"/>
          </a:p>
        </p:txBody>
      </p:sp>
    </p:spTree>
    <p:extLst>
      <p:ext uri="{BB962C8B-B14F-4D97-AF65-F5344CB8AC3E}">
        <p14:creationId xmlns:p14="http://schemas.microsoft.com/office/powerpoint/2010/main" val="2987446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12.2 – IPv6 Address Representation</a:t>
            </a:r>
          </a:p>
          <a:p>
            <a:r>
              <a:rPr lang="en-US" dirty="0"/>
              <a:t>12.2.1 – IPv6 Addressing Formats</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162437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12.2 – IPv6 Address Representation</a:t>
            </a:r>
          </a:p>
          <a:p>
            <a:r>
              <a:rPr lang="en-US" dirty="0"/>
              <a:t>12.2.2 – Omit Leading Zero</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95576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12.2 – IPv6 Address Representation</a:t>
            </a:r>
          </a:p>
          <a:p>
            <a:r>
              <a:rPr lang="en-US" dirty="0"/>
              <a:t>12.2.2 – Rule 2 – Double Colon</a:t>
            </a:r>
          </a:p>
          <a:p>
            <a:r>
              <a:rPr lang="en-US" dirty="0"/>
              <a:t>12.2.4 – Activity – IPv6 Address Representation</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96828768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665284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30969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053651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69915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850347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887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308273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33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579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162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85759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049530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295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2785611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1579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00692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70840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394588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61684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571833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554891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29541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3234495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2605013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1763747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097738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5509518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8725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397066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8318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3792441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016658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01600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369661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891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9406171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6874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vl3pPr marL="914400" indent="-225425">
              <a:buSzPct val="750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2954026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5329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endParaRPr lang="en-US"/>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324550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518327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959517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034786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2.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4" cstate="email">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6588371"/>
            <a:ext cx="2285194" cy="175433"/>
          </a:xfrm>
          <a:prstGeom prst="rect">
            <a:avLst/>
          </a:prstGeom>
          <a:noFill/>
        </p:spPr>
        <p:txBody>
          <a:bodyPr wrap="square" rtlCol="0">
            <a:spAutoFit/>
          </a:bodyPr>
          <a:lstStyle>
            <a:defPPr>
              <a:defRPr lang="en-US"/>
            </a:defPPr>
            <a:lvl1pPr algn="ctr">
              <a:defRPr sz="600">
                <a:solidFill>
                  <a:schemeClr val="bg2"/>
                </a:solidFill>
                <a:latin typeface="Montserrat" panose="00000500000000000000" pitchFamily="2" charset="0"/>
              </a:defRPr>
            </a:lvl1pPr>
          </a:lstStyle>
          <a:p>
            <a:pPr lvl="0"/>
            <a:r>
              <a:rPr lang="en-US" dirty="0"/>
              <a:t>AICT012-4-2-NWT-Networking Technologies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6572476"/>
            <a:ext cx="2547257" cy="175433"/>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IPv6 Addressing</a:t>
            </a:r>
          </a:p>
        </p:txBody>
      </p:sp>
    </p:spTree>
    <p:extLst>
      <p:ext uri="{BB962C8B-B14F-4D97-AF65-F5344CB8AC3E}">
        <p14:creationId xmlns:p14="http://schemas.microsoft.com/office/powerpoint/2010/main" val="3607439248"/>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4116" r:id="rId15"/>
    <p:sldLayoutId id="2147484117" r:id="rId16"/>
    <p:sldLayoutId id="2147484118" r:id="rId17"/>
    <p:sldLayoutId id="2147484119" r:id="rId18"/>
    <p:sldLayoutId id="2147484120" r:id="rId19"/>
    <p:sldLayoutId id="2147484121" r:id="rId20"/>
    <p:sldLayoutId id="2147484122" r:id="rId21"/>
    <p:sldLayoutId id="2147484123" r:id="rId22"/>
    <p:sldLayoutId id="2147484124" r:id="rId23"/>
    <p:sldLayoutId id="2147484125" r:id="rId24"/>
    <p:sldLayoutId id="2147484126" r:id="rId25"/>
    <p:sldLayoutId id="2147484127" r:id="rId26"/>
    <p:sldLayoutId id="2147484128" r:id="rId27"/>
    <p:sldLayoutId id="2147484129" r:id="rId28"/>
    <p:sldLayoutId id="2147484130" r:id="rId29"/>
    <p:sldLayoutId id="2147484131" r:id="rId30"/>
    <p:sldLayoutId id="2147484132" r:id="rId31"/>
    <p:sldLayoutId id="2147484133" r:id="rId32"/>
    <p:sldLayoutId id="2147484134" r:id="rId33"/>
    <p:sldLayoutId id="2147484135" r:id="rId34"/>
    <p:sldLayoutId id="2147484136" r:id="rId35"/>
    <p:sldLayoutId id="2147484137" r:id="rId36"/>
    <p:sldLayoutId id="2147484138" r:id="rId37"/>
    <p:sldLayoutId id="2147484139" r:id="rId38"/>
    <p:sldLayoutId id="2147484140" r:id="rId39"/>
    <p:sldLayoutId id="2147484141" r:id="rId40"/>
    <p:sldLayoutId id="2147484142" r:id="rId41"/>
    <p:sldLayoutId id="2147484143" r:id="rId42"/>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7"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8.xml"/><Relationship Id="rId1" Type="http://schemas.openxmlformats.org/officeDocument/2006/relationships/slideLayout" Target="../slideLayouts/slideLayout5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9.xml"/><Relationship Id="rId1" Type="http://schemas.openxmlformats.org/officeDocument/2006/relationships/slideLayout" Target="../slideLayouts/slideLayout5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4.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4.xml"/><Relationship Id="rId5" Type="http://schemas.openxmlformats.org/officeDocument/2006/relationships/image" Target="../media/image15.png"/><Relationship Id="rId4" Type="http://schemas.openxmlformats.org/officeDocument/2006/relationships/customXml" Target="../ink/ink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4.xml"/><Relationship Id="rId5" Type="http://schemas.openxmlformats.org/officeDocument/2006/relationships/image" Target="../media/image17.png"/><Relationship Id="rId4" Type="http://schemas.openxmlformats.org/officeDocument/2006/relationships/customXml" Target="../ink/ink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4.xml"/><Relationship Id="rId5" Type="http://schemas.openxmlformats.org/officeDocument/2006/relationships/image" Target="../media/image22.png"/><Relationship Id="rId4" Type="http://schemas.openxmlformats.org/officeDocument/2006/relationships/customXml" Target="../ink/ink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4.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22.xml"/><Relationship Id="rId1" Type="http://schemas.openxmlformats.org/officeDocument/2006/relationships/slideLayout" Target="../slideLayouts/slideLayout5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4.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4.xml"/><Relationship Id="rId5" Type="http://schemas.openxmlformats.org/officeDocument/2006/relationships/image" Target="../media/image32.png"/><Relationship Id="rId4" Type="http://schemas.openxmlformats.org/officeDocument/2006/relationships/customXml" Target="../ink/ink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30.xml"/><Relationship Id="rId1" Type="http://schemas.openxmlformats.org/officeDocument/2006/relationships/slideLayout" Target="../slideLayouts/slideLayout54.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4.xml"/><Relationship Id="rId1" Type="http://schemas.openxmlformats.org/officeDocument/2006/relationships/tags" Target="../tags/tag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36.xml"/><Relationship Id="rId1" Type="http://schemas.openxmlformats.org/officeDocument/2006/relationships/slideLayout" Target="../slideLayouts/slideLayout54.xml"/><Relationship Id="rId4" Type="http://schemas.openxmlformats.org/officeDocument/2006/relationships/image" Target="../media/image4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37.xml"/><Relationship Id="rId1" Type="http://schemas.openxmlformats.org/officeDocument/2006/relationships/slideLayout" Target="../slideLayouts/slideLayout54.xml"/><Relationship Id="rId4" Type="http://schemas.openxmlformats.org/officeDocument/2006/relationships/image" Target="../media/image41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4.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54.xml"/><Relationship Id="rId6" Type="http://schemas.openxmlformats.org/officeDocument/2006/relationships/image" Target="../media/image520.png"/><Relationship Id="rId5" Type="http://schemas.openxmlformats.org/officeDocument/2006/relationships/customXml" Target="../ink/ink13.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47.xml"/><Relationship Id="rId1" Type="http://schemas.openxmlformats.org/officeDocument/2006/relationships/slideLayout" Target="../slideLayouts/slideLayout54.xml"/><Relationship Id="rId4" Type="http://schemas.openxmlformats.org/officeDocument/2006/relationships/image" Target="../media/image53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4.xml"/><Relationship Id="rId1" Type="http://schemas.openxmlformats.org/officeDocument/2006/relationships/tags" Target="../tags/tag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54.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C3816826-8635-E722-A311-CFB15DA40550}"/>
              </a:ext>
            </a:extLst>
          </p:cNvPr>
          <p:cNvSpPr txBox="1">
            <a:spLocks noChangeArrowheads="1"/>
          </p:cNvSpPr>
          <p:nvPr/>
        </p:nvSpPr>
        <p:spPr bwMode="auto">
          <a:xfrm>
            <a:off x="2808098" y="2075497"/>
            <a:ext cx="633590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r"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1pPr>
            <a:lvl2pPr marL="742950" indent="-285750" algn="ctr" rtl="0" eaLnBrk="0" fontAlgn="base" hangingPunct="0">
              <a:spcBef>
                <a:spcPct val="0"/>
              </a:spcBef>
              <a:spcAft>
                <a:spcPct val="0"/>
              </a:spcAft>
              <a:defRPr sz="2400">
                <a:solidFill>
                  <a:schemeClr val="tx1"/>
                </a:solidFill>
                <a:latin typeface="Arial" charset="0"/>
                <a:ea typeface="ＭＳ Ｐゴシック" charset="0"/>
              </a:defRPr>
            </a:lvl2pPr>
            <a:lvl3pPr marL="1143000" indent="-228600" algn="ctr" rtl="0" eaLnBrk="0" fontAlgn="base" hangingPunct="0">
              <a:spcBef>
                <a:spcPct val="0"/>
              </a:spcBef>
              <a:spcAft>
                <a:spcPct val="0"/>
              </a:spcAft>
              <a:defRPr sz="2400">
                <a:solidFill>
                  <a:schemeClr val="tx1"/>
                </a:solidFill>
                <a:latin typeface="Arial" charset="0"/>
                <a:ea typeface="ＭＳ Ｐゴシック" charset="0"/>
              </a:defRPr>
            </a:lvl3pPr>
            <a:lvl4pPr marL="1600200" indent="-228600" algn="ctr" rtl="0" eaLnBrk="0" fontAlgn="base" hangingPunct="0">
              <a:spcBef>
                <a:spcPct val="0"/>
              </a:spcBef>
              <a:spcAft>
                <a:spcPct val="0"/>
              </a:spcAft>
              <a:defRPr sz="2400">
                <a:solidFill>
                  <a:schemeClr val="tx1"/>
                </a:solidFill>
                <a:latin typeface="Arial" charset="0"/>
                <a:ea typeface="ＭＳ Ｐゴシック" charset="0"/>
              </a:defRPr>
            </a:lvl4pPr>
            <a:lvl5pPr marL="2057400" indent="-228600" algn="ctr" rtl="0" eaLnBrk="0" fontAlgn="base" hangingPunct="0">
              <a:spcBef>
                <a:spcPct val="0"/>
              </a:spcBef>
              <a:spcAft>
                <a:spcPct val="0"/>
              </a:spcAft>
              <a:defRPr sz="2400">
                <a:solidFill>
                  <a:schemeClr val="tx1"/>
                </a:solidFill>
                <a:latin typeface="Arial" charset="0"/>
                <a:ea typeface="ＭＳ Ｐゴシック" charset="0"/>
              </a:defRPr>
            </a:lvl5pPr>
            <a:lvl6pPr marL="2514600" indent="-228600" algn="ctr" rtl="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rtl="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rtl="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rtl="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0000"/>
              </a:lnSpc>
            </a:pPr>
            <a:r>
              <a:rPr lang="en-US" sz="3564" kern="0" dirty="0">
                <a:solidFill>
                  <a:srgbClr val="FFC000"/>
                </a:solidFill>
                <a:latin typeface="+mn-lt"/>
              </a:rPr>
              <a:t>Networking Technologies </a:t>
            </a:r>
          </a:p>
          <a:p>
            <a:pPr eaLnBrk="1" hangingPunct="1">
              <a:lnSpc>
                <a:spcPct val="100000"/>
              </a:lnSpc>
            </a:pPr>
            <a:r>
              <a:rPr lang="en-US" sz="1501" kern="0" dirty="0">
                <a:solidFill>
                  <a:srgbClr val="FFC000"/>
                </a:solidFill>
                <a:latin typeface="+mn-lt"/>
              </a:rPr>
              <a:t>AICT012-4-2 and Version VE3</a:t>
            </a:r>
          </a:p>
        </p:txBody>
      </p:sp>
      <p:sp>
        <p:nvSpPr>
          <p:cNvPr id="5" name="Subtitle 2">
            <a:extLst>
              <a:ext uri="{FF2B5EF4-FFF2-40B4-BE49-F238E27FC236}">
                <a16:creationId xmlns:a16="http://schemas.microsoft.com/office/drawing/2014/main" id="{F0278296-2C90-7419-2C0F-4A1BF92F8CFB}"/>
              </a:ext>
            </a:extLst>
          </p:cNvPr>
          <p:cNvSpPr>
            <a:spLocks noGrp="1"/>
          </p:cNvSpPr>
          <p:nvPr>
            <p:ph type="subTitle" idx="1"/>
          </p:nvPr>
        </p:nvSpPr>
        <p:spPr>
          <a:xfrm>
            <a:off x="2601686" y="3676009"/>
            <a:ext cx="6415378" cy="1748137"/>
          </a:xfrm>
        </p:spPr>
        <p:txBody>
          <a:bodyPr/>
          <a:lstStyle/>
          <a:p>
            <a:r>
              <a:rPr lang="en-US" sz="2400" dirty="0">
                <a:latin typeface="+mn-lt"/>
              </a:rPr>
              <a:t>IPv6 Addressing</a:t>
            </a:r>
          </a:p>
          <a:p>
            <a:endParaRPr lang="en-US" dirty="0"/>
          </a:p>
        </p:txBody>
      </p:sp>
    </p:spTree>
    <p:extLst>
      <p:ext uri="{BB962C8B-B14F-4D97-AF65-F5344CB8AC3E}">
        <p14:creationId xmlns:p14="http://schemas.microsoft.com/office/powerpoint/2010/main" val="1556192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21971"/>
            <a:ext cx="8345488" cy="731837"/>
          </a:xfrm>
        </p:spPr>
        <p:txBody>
          <a:bodyPr/>
          <a:lstStyle/>
          <a:p>
            <a:r>
              <a:rPr lang="en-US" sz="2000" dirty="0">
                <a:latin typeface="Century Gothic" panose="020B0502020202020204" pitchFamily="34" charset="0"/>
              </a:rPr>
              <a:t>IPv6 Address Representation</a:t>
            </a:r>
            <a:br>
              <a:rPr lang="en-US" sz="4000" dirty="0">
                <a:latin typeface="Century Gothic" panose="020B0502020202020204" pitchFamily="34" charset="0"/>
              </a:rPr>
            </a:br>
            <a:r>
              <a:rPr lang="en-US" dirty="0">
                <a:latin typeface="Century Gothic" panose="020B0502020202020204" pitchFamily="34" charset="0"/>
              </a:rPr>
              <a:t>IPv6 Addressing Formats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7913516" cy="4003184"/>
          </a:xfrm>
        </p:spPr>
        <p:txBody>
          <a:bodyPr/>
          <a:lstStyle/>
          <a:p>
            <a:pPr marL="342900" indent="-342900" algn="just">
              <a:buFont typeface="Arial" panose="020B0604020202020204" pitchFamily="34" charset="0"/>
              <a:buChar char="•"/>
            </a:pPr>
            <a:r>
              <a:rPr lang="en-US" dirty="0">
                <a:solidFill>
                  <a:schemeClr val="tx1"/>
                </a:solidFill>
                <a:latin typeface="Century Gothic" panose="020B0502020202020204" pitchFamily="34" charset="0"/>
              </a:rPr>
              <a:t>IPv6 addresses are 128 bits in length and written in hexadecimal.</a:t>
            </a:r>
          </a:p>
          <a:p>
            <a:pPr marL="342900" indent="-342900" algn="just">
              <a:buFont typeface="Arial" panose="020B0604020202020204" pitchFamily="34" charset="0"/>
              <a:buChar char="•"/>
            </a:pPr>
            <a:r>
              <a:rPr lang="en-US" dirty="0">
                <a:solidFill>
                  <a:schemeClr val="tx1"/>
                </a:solidFill>
                <a:latin typeface="Century Gothic" panose="020B0502020202020204" pitchFamily="34" charset="0"/>
              </a:rPr>
              <a:t>IPv6 addresses are not case-sensitive and can be written in either lowercase or uppercase.</a:t>
            </a:r>
          </a:p>
          <a:p>
            <a:pPr marL="342900" indent="-342900" algn="just">
              <a:buFont typeface="Arial" panose="020B0604020202020204" pitchFamily="34" charset="0"/>
              <a:buChar char="•"/>
            </a:pPr>
            <a:r>
              <a:rPr lang="en-US" dirty="0">
                <a:solidFill>
                  <a:schemeClr val="tx1"/>
                </a:solidFill>
                <a:latin typeface="Century Gothic" panose="020B0502020202020204" pitchFamily="34" charset="0"/>
              </a:rPr>
              <a:t>The preferred format for writing an IPv6 address is x:x:x:x:x:x:x:x, with each “x” consisting of four hexadecimal values.</a:t>
            </a:r>
          </a:p>
          <a:p>
            <a:pPr marL="342900" indent="-342900" algn="just">
              <a:buFont typeface="Arial" panose="020B0604020202020204" pitchFamily="34" charset="0"/>
              <a:buChar char="•"/>
            </a:pPr>
            <a:r>
              <a:rPr lang="en-US" dirty="0">
                <a:solidFill>
                  <a:schemeClr val="tx1"/>
                </a:solidFill>
                <a:latin typeface="Century Gothic" panose="020B0502020202020204" pitchFamily="34" charset="0"/>
              </a:rPr>
              <a:t>In IPv6, a hextet is the unofficial term used to refer to a segment of 16 bits, or four hexadecimal values.</a:t>
            </a:r>
          </a:p>
          <a:p>
            <a:pPr marL="342900" indent="-342900" algn="just">
              <a:buFont typeface="Arial" panose="020B0604020202020204" pitchFamily="34" charset="0"/>
              <a:buChar char="•"/>
            </a:pPr>
            <a:r>
              <a:rPr lang="en-US" dirty="0">
                <a:solidFill>
                  <a:schemeClr val="tx1"/>
                </a:solidFill>
                <a:latin typeface="Century Gothic" panose="020B0502020202020204" pitchFamily="34" charset="0"/>
              </a:rPr>
              <a:t>Examples of IPv6 addresses in the preferred format:</a:t>
            </a:r>
          </a:p>
          <a:p>
            <a:pPr marL="358775" lvl="4" indent="0" algn="just"/>
            <a:r>
              <a:rPr lang="pt-BR" dirty="0">
                <a:latin typeface="Century Gothic" panose="020B0502020202020204" pitchFamily="34" charset="0"/>
                <a:cs typeface="Courier New" panose="02070309020205020404" pitchFamily="49" charset="0"/>
              </a:rPr>
              <a:t>2001:0db8:0000:1111:0000:0000:0000:0200 </a:t>
            </a:r>
          </a:p>
          <a:p>
            <a:pPr marL="358775" lvl="4" indent="0" algn="just"/>
            <a:r>
              <a:rPr lang="pt-BR" dirty="0">
                <a:latin typeface="Century Gothic" panose="020B0502020202020204" pitchFamily="34" charset="0"/>
                <a:cs typeface="Courier New" panose="02070309020205020404" pitchFamily="49" charset="0"/>
              </a:rPr>
              <a:t>2001:0db8:0000:00a3:abcd:0000:0000:1234 </a:t>
            </a:r>
            <a:endParaRPr lang="en-US" dirty="0">
              <a:latin typeface="Century Gothic" panose="020B0502020202020204" pitchFamily="34" charset="0"/>
              <a:cs typeface="Courier New" panose="02070309020205020404" pitchFamily="49" charset="0"/>
            </a:endParaRPr>
          </a:p>
          <a:p>
            <a:pPr marL="342900" indent="-342900" algn="just">
              <a:buFont typeface="Arial" panose="020B0604020202020204" pitchFamily="34" charset="0"/>
              <a:buChar char="•"/>
            </a:pPr>
            <a:endParaRPr lang="en-US" sz="2400" dirty="0">
              <a:solidFill>
                <a:schemeClr val="tx1"/>
              </a:solidFill>
              <a:latin typeface="Century Gothic" panose="020B0502020202020204" pitchFamily="34" charset="0"/>
            </a:endParaRPr>
          </a:p>
          <a:p>
            <a:pPr marL="0" indent="0" algn="just"/>
            <a:endParaRPr lang="en-US" dirty="0">
              <a:solidFill>
                <a:schemeClr val="tx1"/>
              </a:solidFill>
              <a:latin typeface="Century Gothic" panose="020B0502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9E4CF7-AE36-4D97-ABC1-4A6CF8C5BB11}"/>
                  </a:ext>
                </a:extLst>
              </p14:cNvPr>
              <p14:cNvContentPartPr/>
              <p14:nvPr/>
            </p14:nvContentPartPr>
            <p14:xfrm>
              <a:off x="1179000" y="1544760"/>
              <a:ext cx="5223960" cy="4384800"/>
            </p14:xfrm>
          </p:contentPart>
        </mc:Choice>
        <mc:Fallback xmlns="">
          <p:pic>
            <p:nvPicPr>
              <p:cNvPr id="5" name="Ink 4">
                <a:extLst>
                  <a:ext uri="{FF2B5EF4-FFF2-40B4-BE49-F238E27FC236}">
                    <a16:creationId xmlns:a16="http://schemas.microsoft.com/office/drawing/2014/main" id="{A99E4CF7-AE36-4D97-ABC1-4A6CF8C5BB11}"/>
                  </a:ext>
                </a:extLst>
              </p:cNvPr>
              <p:cNvPicPr/>
              <p:nvPr/>
            </p:nvPicPr>
            <p:blipFill>
              <a:blip r:embed="rId4"/>
              <a:stretch>
                <a:fillRect/>
              </a:stretch>
            </p:blipFill>
            <p:spPr>
              <a:xfrm>
                <a:off x="1169640" y="1535400"/>
                <a:ext cx="7930800" cy="4760640"/>
              </a:xfrm>
              <a:prstGeom prst="rect">
                <a:avLst/>
              </a:prstGeom>
            </p:spPr>
          </p:pic>
        </mc:Fallback>
      </mc:AlternateContent>
    </p:spTree>
    <p:extLst>
      <p:ext uri="{BB962C8B-B14F-4D97-AF65-F5344CB8AC3E}">
        <p14:creationId xmlns:p14="http://schemas.microsoft.com/office/powerpoint/2010/main" val="32865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39786" y="461011"/>
            <a:ext cx="8345488" cy="731837"/>
          </a:xfrm>
        </p:spPr>
        <p:txBody>
          <a:bodyPr/>
          <a:lstStyle/>
          <a:p>
            <a:r>
              <a:rPr lang="en-US" sz="2000" dirty="0">
                <a:latin typeface="Century Gothic" panose="020B0502020202020204" pitchFamily="34" charset="0"/>
              </a:rPr>
              <a:t>IPv6 Address Representation</a:t>
            </a:r>
            <a:br>
              <a:rPr lang="en-US" sz="4000" dirty="0">
                <a:latin typeface="Century Gothic" panose="020B0502020202020204" pitchFamily="34" charset="0"/>
              </a:rPr>
            </a:br>
            <a:r>
              <a:rPr lang="en-US" dirty="0">
                <a:latin typeface="Century Gothic" panose="020B0502020202020204" pitchFamily="34" charset="0"/>
              </a:rPr>
              <a:t>Rule 1 – Omit Leading Zero</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55772" y="1425497"/>
            <a:ext cx="7913516" cy="2895245"/>
          </a:xfrm>
        </p:spPr>
        <p:txBody>
          <a:bodyPr/>
          <a:lstStyle/>
          <a:p>
            <a:pPr marL="0" indent="0" algn="l"/>
            <a:r>
              <a:rPr lang="en-US" dirty="0">
                <a:solidFill>
                  <a:schemeClr val="tx1"/>
                </a:solidFill>
                <a:latin typeface="Century Gothic" panose="020B0502020202020204" pitchFamily="34" charset="0"/>
              </a:rPr>
              <a:t>The first rule to help reduce the notation of IPv6 addresses is to omit any leading 0s (zeros).</a:t>
            </a:r>
          </a:p>
          <a:p>
            <a:pPr marL="73085" lvl="1" indent="0"/>
            <a:r>
              <a:rPr lang="en-US" b="1" dirty="0">
                <a:latin typeface="Century Gothic" panose="020B0502020202020204" pitchFamily="34" charset="0"/>
              </a:rPr>
              <a:t>Examples:</a:t>
            </a:r>
          </a:p>
          <a:p>
            <a:pPr marL="285750" indent="-285750" algn="l">
              <a:buFont typeface="Arial" panose="020B0604020202020204" pitchFamily="34" charset="0"/>
              <a:buChar char="•"/>
            </a:pPr>
            <a:r>
              <a:rPr lang="en-US" dirty="0">
                <a:solidFill>
                  <a:schemeClr val="tx1"/>
                </a:solidFill>
                <a:latin typeface="Century Gothic" panose="020B0502020202020204" pitchFamily="34" charset="0"/>
              </a:rPr>
              <a:t>01ab can be represented as 1ab</a:t>
            </a:r>
          </a:p>
          <a:p>
            <a:pPr marL="285750" indent="-285750" algn="l">
              <a:buFont typeface="Arial" panose="020B0604020202020204" pitchFamily="34" charset="0"/>
              <a:buChar char="•"/>
            </a:pPr>
            <a:r>
              <a:rPr lang="en-US" dirty="0">
                <a:solidFill>
                  <a:schemeClr val="tx1"/>
                </a:solidFill>
                <a:latin typeface="Century Gothic" panose="020B0502020202020204" pitchFamily="34" charset="0"/>
              </a:rPr>
              <a:t>09f0 can be represented as 9f0</a:t>
            </a:r>
          </a:p>
          <a:p>
            <a:pPr marL="285750" indent="-285750" algn="l">
              <a:buFont typeface="Arial" panose="020B0604020202020204" pitchFamily="34" charset="0"/>
              <a:buChar char="•"/>
            </a:pPr>
            <a:r>
              <a:rPr lang="en-US" dirty="0">
                <a:solidFill>
                  <a:schemeClr val="tx1"/>
                </a:solidFill>
                <a:latin typeface="Century Gothic" panose="020B0502020202020204" pitchFamily="34" charset="0"/>
              </a:rPr>
              <a:t>0a00 can be represented as a00</a:t>
            </a:r>
          </a:p>
          <a:p>
            <a:pPr marL="285750" indent="-285750" algn="l">
              <a:buFont typeface="Arial" panose="020B0604020202020204" pitchFamily="34" charset="0"/>
              <a:buChar char="•"/>
            </a:pPr>
            <a:r>
              <a:rPr lang="en-US" dirty="0">
                <a:solidFill>
                  <a:schemeClr val="tx1"/>
                </a:solidFill>
                <a:latin typeface="Century Gothic" panose="020B0502020202020204" pitchFamily="34" charset="0"/>
              </a:rPr>
              <a:t>00ab can be represented as ab</a:t>
            </a:r>
          </a:p>
          <a:p>
            <a:pPr marL="285750" indent="-285750" algn="l">
              <a:buFont typeface="Arial" panose="020B0604020202020204" pitchFamily="34" charset="0"/>
              <a:buChar char="•"/>
            </a:pPr>
            <a:endParaRPr lang="en-US" dirty="0">
              <a:solidFill>
                <a:schemeClr val="tx1"/>
              </a:solidFill>
              <a:latin typeface="Century Gothic" panose="020B0502020202020204" pitchFamily="34" charset="0"/>
            </a:endParaRPr>
          </a:p>
          <a:p>
            <a:pPr marL="0" indent="0" algn="l"/>
            <a:r>
              <a:rPr lang="en-US" b="1" dirty="0">
                <a:solidFill>
                  <a:schemeClr val="tx1"/>
                </a:solidFill>
                <a:latin typeface="Century Gothic" panose="020B0502020202020204" pitchFamily="34" charset="0"/>
              </a:rPr>
              <a:t>Note</a:t>
            </a:r>
            <a:r>
              <a:rPr lang="en-US" dirty="0">
                <a:solidFill>
                  <a:schemeClr val="tx1"/>
                </a:solidFill>
                <a:latin typeface="Century Gothic" panose="020B0502020202020204" pitchFamily="34" charset="0"/>
              </a:rPr>
              <a:t>:</a:t>
            </a:r>
            <a:r>
              <a:rPr lang="en-US" b="1" dirty="0">
                <a:solidFill>
                  <a:schemeClr val="tx1"/>
                </a:solidFill>
                <a:latin typeface="Century Gothic" panose="020B0502020202020204" pitchFamily="34" charset="0"/>
              </a:rPr>
              <a:t> </a:t>
            </a:r>
            <a:r>
              <a:rPr lang="en-US" dirty="0">
                <a:solidFill>
                  <a:schemeClr val="tx1"/>
                </a:solidFill>
                <a:latin typeface="Century Gothic" panose="020B0502020202020204" pitchFamily="34" charset="0"/>
              </a:rPr>
              <a:t>This rule only applies to leading 0s, NOT to trailing 0s, otherwise the address would be ambiguous. </a:t>
            </a:r>
          </a:p>
          <a:p>
            <a:pPr marL="415985" lvl="1" indent="-342900">
              <a:buFont typeface="Arial" panose="020B0604020202020204" pitchFamily="34" charset="0"/>
              <a:buChar char="•"/>
            </a:pPr>
            <a:endParaRPr lang="en-US" sz="1600" dirty="0">
              <a:latin typeface="Century Gothic" panose="020B0502020202020204" pitchFamily="34" charset="0"/>
            </a:endParaRPr>
          </a:p>
          <a:p>
            <a:pPr marL="0" indent="0" algn="l"/>
            <a:endParaRPr lang="en-US" dirty="0">
              <a:solidFill>
                <a:schemeClr val="tx1"/>
              </a:solidFill>
              <a:latin typeface="Century Gothic" panose="020B0502020202020204" pitchFamily="34" charset="0"/>
            </a:endParaRPr>
          </a:p>
        </p:txBody>
      </p:sp>
      <p:graphicFrame>
        <p:nvGraphicFramePr>
          <p:cNvPr id="5" name="Content Placeholder 6">
            <a:extLst>
              <a:ext uri="{FF2B5EF4-FFF2-40B4-BE49-F238E27FC236}">
                <a16:creationId xmlns:a16="http://schemas.microsoft.com/office/drawing/2014/main" id="{8D418206-3EDF-4754-9AFB-FFEB638592BB}"/>
              </a:ext>
            </a:extLst>
          </p:cNvPr>
          <p:cNvGraphicFramePr>
            <a:graphicFrameLocks/>
          </p:cNvGraphicFramePr>
          <p:nvPr>
            <p:extLst>
              <p:ext uri="{D42A27DB-BD31-4B8C-83A1-F6EECF244321}">
                <p14:modId xmlns:p14="http://schemas.microsoft.com/office/powerpoint/2010/main" val="3192069295"/>
              </p:ext>
            </p:extLst>
          </p:nvPr>
        </p:nvGraphicFramePr>
        <p:xfrm>
          <a:off x="139786" y="5081984"/>
          <a:ext cx="8836574" cy="1493520"/>
        </p:xfrm>
        <a:graphic>
          <a:graphicData uri="http://schemas.openxmlformats.org/drawingml/2006/table">
            <a:tbl>
              <a:tblPr firstRow="1" bandRow="1">
                <a:tableStyleId>{5C22544A-7EE6-4342-B048-85BDC9FD1C3A}</a:tableStyleId>
              </a:tblPr>
              <a:tblGrid>
                <a:gridCol w="2207174">
                  <a:extLst>
                    <a:ext uri="{9D8B030D-6E8A-4147-A177-3AD203B41FA5}">
                      <a16:colId xmlns:a16="http://schemas.microsoft.com/office/drawing/2014/main" val="3729139006"/>
                    </a:ext>
                  </a:extLst>
                </a:gridCol>
                <a:gridCol w="6629400">
                  <a:extLst>
                    <a:ext uri="{9D8B030D-6E8A-4147-A177-3AD203B41FA5}">
                      <a16:colId xmlns:a16="http://schemas.microsoft.com/office/drawing/2014/main" val="1988913492"/>
                    </a:ext>
                  </a:extLst>
                </a:gridCol>
              </a:tblGrid>
              <a:tr h="0">
                <a:tc>
                  <a:txBody>
                    <a:bodyPr/>
                    <a:lstStyle/>
                    <a:p>
                      <a:r>
                        <a:rPr lang="en-US" sz="2000" dirty="0">
                          <a:latin typeface="Century Gothic" panose="020B0502020202020204" pitchFamily="34" charset="0"/>
                        </a:rPr>
                        <a:t>Type</a:t>
                      </a:r>
                    </a:p>
                  </a:txBody>
                  <a:tcPr/>
                </a:tc>
                <a:tc>
                  <a:txBody>
                    <a:bodyPr/>
                    <a:lstStyle/>
                    <a:p>
                      <a:r>
                        <a:rPr lang="en-US" sz="2000" dirty="0">
                          <a:latin typeface="Century Gothic" panose="020B0502020202020204" pitchFamily="34" charset="0"/>
                        </a:rPr>
                        <a:t>Format</a:t>
                      </a:r>
                    </a:p>
                  </a:txBody>
                  <a:tcPr/>
                </a:tc>
                <a:extLst>
                  <a:ext uri="{0D108BD9-81ED-4DB2-BD59-A6C34878D82A}">
                    <a16:rowId xmlns:a16="http://schemas.microsoft.com/office/drawing/2014/main" val="2583676789"/>
                  </a:ext>
                </a:extLst>
              </a:tr>
              <a:tr h="0">
                <a:tc>
                  <a:txBody>
                    <a:bodyPr/>
                    <a:lstStyle/>
                    <a:p>
                      <a:r>
                        <a:rPr lang="en-US" sz="2000" dirty="0">
                          <a:solidFill>
                            <a:srgbClr val="000000"/>
                          </a:solidFill>
                          <a:latin typeface="Century Gothic" panose="020B0502020202020204" pitchFamily="34" charset="0"/>
                        </a:rPr>
                        <a:t>Preferred</a:t>
                      </a:r>
                    </a:p>
                  </a:txBody>
                  <a:tcPr/>
                </a:tc>
                <a:tc>
                  <a:txBody>
                    <a:bodyPr/>
                    <a:lstStyle/>
                    <a:p>
                      <a:r>
                        <a:rPr lang="en-US" sz="2000" dirty="0">
                          <a:latin typeface="Century Gothic" panose="020B0502020202020204" pitchFamily="34" charset="0"/>
                        </a:rPr>
                        <a:t>2001 : </a:t>
                      </a:r>
                      <a:r>
                        <a:rPr lang="en-US" sz="2000" b="1" dirty="0">
                          <a:latin typeface="Century Gothic" panose="020B0502020202020204" pitchFamily="34" charset="0"/>
                        </a:rPr>
                        <a:t>0</a:t>
                      </a:r>
                      <a:r>
                        <a:rPr lang="en-US" sz="2000" dirty="0">
                          <a:latin typeface="Century Gothic" panose="020B0502020202020204" pitchFamily="34" charset="0"/>
                        </a:rPr>
                        <a:t>db8 : </a:t>
                      </a:r>
                      <a:r>
                        <a:rPr lang="en-US" sz="2000" b="1" dirty="0">
                          <a:latin typeface="Century Gothic" panose="020B0502020202020204" pitchFamily="34" charset="0"/>
                        </a:rPr>
                        <a:t>000</a:t>
                      </a:r>
                      <a:r>
                        <a:rPr lang="en-US" sz="2000" dirty="0">
                          <a:latin typeface="Century Gothic" panose="020B0502020202020204" pitchFamily="34" charset="0"/>
                        </a:rPr>
                        <a:t>0 : 1111 : </a:t>
                      </a:r>
                      <a:r>
                        <a:rPr lang="en-US" sz="2000" b="1" dirty="0">
                          <a:latin typeface="Century Gothic" panose="020B0502020202020204" pitchFamily="34" charset="0"/>
                        </a:rPr>
                        <a:t>000</a:t>
                      </a:r>
                      <a:r>
                        <a:rPr lang="en-US" sz="2000" dirty="0">
                          <a:latin typeface="Century Gothic" panose="020B0502020202020204" pitchFamily="34" charset="0"/>
                        </a:rPr>
                        <a:t>0 : </a:t>
                      </a:r>
                      <a:r>
                        <a:rPr lang="en-US" sz="2000" b="1" dirty="0">
                          <a:latin typeface="Century Gothic" panose="020B0502020202020204" pitchFamily="34" charset="0"/>
                        </a:rPr>
                        <a:t>000</a:t>
                      </a:r>
                      <a:r>
                        <a:rPr lang="en-US" sz="2000" dirty="0">
                          <a:latin typeface="Century Gothic" panose="020B0502020202020204" pitchFamily="34" charset="0"/>
                        </a:rPr>
                        <a:t>0 : </a:t>
                      </a:r>
                      <a:r>
                        <a:rPr lang="en-US" sz="2000" b="1" dirty="0">
                          <a:latin typeface="Century Gothic" panose="020B0502020202020204" pitchFamily="34" charset="0"/>
                        </a:rPr>
                        <a:t>000</a:t>
                      </a:r>
                      <a:r>
                        <a:rPr lang="en-US" sz="2000" dirty="0">
                          <a:latin typeface="Century Gothic" panose="020B0502020202020204" pitchFamily="34" charset="0"/>
                        </a:rPr>
                        <a:t>0 : </a:t>
                      </a:r>
                      <a:r>
                        <a:rPr lang="en-US" sz="2000" b="1" dirty="0">
                          <a:latin typeface="Century Gothic" panose="020B0502020202020204" pitchFamily="34" charset="0"/>
                        </a:rPr>
                        <a:t>0</a:t>
                      </a:r>
                      <a:r>
                        <a:rPr lang="en-US" sz="2000" dirty="0">
                          <a:latin typeface="Century Gothic" panose="020B0502020202020204" pitchFamily="34" charset="0"/>
                        </a:rPr>
                        <a:t>200</a:t>
                      </a:r>
                      <a:endParaRPr lang="en-US" sz="2000" dirty="0">
                        <a:solidFill>
                          <a:srgbClr val="000000"/>
                        </a:solidFill>
                        <a:latin typeface="Century Gothic" panose="020B0502020202020204" pitchFamily="34" charset="0"/>
                      </a:endParaRP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Century Gothic" panose="020B0502020202020204" pitchFamily="34" charset="0"/>
                        </a:rPr>
                        <a:t>No leading zeros</a:t>
                      </a:r>
                    </a:p>
                  </a:txBody>
                  <a:tcPr/>
                </a:tc>
                <a:tc>
                  <a:txBody>
                    <a:bodyPr/>
                    <a:lstStyle/>
                    <a:p>
                      <a:r>
                        <a:rPr lang="en-US" sz="2000" dirty="0">
                          <a:latin typeface="Century Gothic" panose="020B0502020202020204" pitchFamily="34" charset="0"/>
                        </a:rPr>
                        <a:t>2001 : db8 : 0 : 1111 : 0 : 0 : 0 : 200</a:t>
                      </a:r>
                      <a:endParaRPr lang="en-US" sz="2000" dirty="0">
                        <a:solidFill>
                          <a:srgbClr val="000000"/>
                        </a:solidFill>
                        <a:latin typeface="Century Gothic" panose="020B0502020202020204" pitchFamily="34" charset="0"/>
                      </a:endParaRPr>
                    </a:p>
                  </a:txBody>
                  <a:tcPr/>
                </a:tc>
                <a:extLst>
                  <a:ext uri="{0D108BD9-81ED-4DB2-BD59-A6C34878D82A}">
                    <a16:rowId xmlns:a16="http://schemas.microsoft.com/office/drawing/2014/main" val="23573517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9608810-E0AA-48FF-A10A-992AD6B8D29A}"/>
                  </a:ext>
                </a:extLst>
              </p14:cNvPr>
              <p14:cNvContentPartPr/>
              <p14:nvPr/>
            </p14:nvContentPartPr>
            <p14:xfrm>
              <a:off x="1223640" y="4089960"/>
              <a:ext cx="360" cy="9000"/>
            </p14:xfrm>
          </p:contentPart>
        </mc:Choice>
        <mc:Fallback xmlns="">
          <p:pic>
            <p:nvPicPr>
              <p:cNvPr id="6" name="Ink 5">
                <a:extLst>
                  <a:ext uri="{FF2B5EF4-FFF2-40B4-BE49-F238E27FC236}">
                    <a16:creationId xmlns:a16="http://schemas.microsoft.com/office/drawing/2014/main" id="{C9608810-E0AA-48FF-A10A-992AD6B8D29A}"/>
                  </a:ext>
                </a:extLst>
              </p:cNvPr>
              <p:cNvPicPr/>
              <p:nvPr/>
            </p:nvPicPr>
            <p:blipFill>
              <a:blip r:embed="rId4"/>
              <a:stretch>
                <a:fillRect/>
              </a:stretch>
            </p:blipFill>
            <p:spPr>
              <a:xfrm>
                <a:off x="1214280" y="4080600"/>
                <a:ext cx="19080" cy="27720"/>
              </a:xfrm>
              <a:prstGeom prst="rect">
                <a:avLst/>
              </a:prstGeom>
            </p:spPr>
          </p:pic>
        </mc:Fallback>
      </mc:AlternateContent>
    </p:spTree>
    <p:extLst>
      <p:ext uri="{BB962C8B-B14F-4D97-AF65-F5344CB8AC3E}">
        <p14:creationId xmlns:p14="http://schemas.microsoft.com/office/powerpoint/2010/main" val="251425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30531"/>
            <a:ext cx="8345488" cy="731837"/>
          </a:xfrm>
        </p:spPr>
        <p:txBody>
          <a:bodyPr/>
          <a:lstStyle/>
          <a:p>
            <a:r>
              <a:rPr lang="en-US" sz="2000" dirty="0">
                <a:latin typeface="Century Gothic" panose="020B0502020202020204" pitchFamily="34" charset="0"/>
              </a:rPr>
              <a:t>IPv6 Address Representation</a:t>
            </a:r>
            <a:br>
              <a:rPr lang="en-US" sz="4000" dirty="0">
                <a:latin typeface="Century Gothic" panose="020B0502020202020204" pitchFamily="34" charset="0"/>
              </a:rPr>
            </a:br>
            <a:r>
              <a:rPr lang="en-US" dirty="0">
                <a:latin typeface="Century Gothic" panose="020B0502020202020204" pitchFamily="34" charset="0"/>
              </a:rPr>
              <a:t>Rule 2 – Double Colon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4800" y="1392630"/>
            <a:ext cx="8549640" cy="2399913"/>
          </a:xfrm>
        </p:spPr>
        <p:txBody>
          <a:bodyPr/>
          <a:lstStyle/>
          <a:p>
            <a:pPr marL="0" indent="0" algn="just"/>
            <a:r>
              <a:rPr lang="en-US" sz="2200" dirty="0">
                <a:solidFill>
                  <a:schemeClr val="tx1"/>
                </a:solidFill>
                <a:latin typeface="Century Gothic" panose="020B0502020202020204" pitchFamily="34" charset="0"/>
              </a:rPr>
              <a:t>A double colon (::) can replace any single, contiguous string of one or more 16-bit hextets consisting of all zeros. </a:t>
            </a:r>
          </a:p>
          <a:p>
            <a:pPr marL="0" indent="0" algn="just"/>
            <a:r>
              <a:rPr lang="en-US" sz="2200" b="1" dirty="0">
                <a:solidFill>
                  <a:schemeClr val="tx1"/>
                </a:solidFill>
                <a:latin typeface="Century Gothic" panose="020B0502020202020204" pitchFamily="34" charset="0"/>
              </a:rPr>
              <a:t>Example:</a:t>
            </a:r>
          </a:p>
          <a:p>
            <a:pPr marL="285750" indent="-285750" algn="just">
              <a:buFont typeface="Arial" panose="020B0604020202020204" pitchFamily="34" charset="0"/>
              <a:buChar char="•"/>
            </a:pPr>
            <a:r>
              <a:rPr lang="en-US" sz="2200" dirty="0">
                <a:solidFill>
                  <a:schemeClr val="tx1"/>
                </a:solidFill>
                <a:latin typeface="Century Gothic" panose="020B0502020202020204" pitchFamily="34" charset="0"/>
              </a:rPr>
              <a:t>2001:db8:cafe:1:0:0:0:1 (leading 0s omitted) could be represented as 2001:db8:cafe:1::1</a:t>
            </a:r>
          </a:p>
          <a:p>
            <a:pPr marL="0" indent="0" algn="just"/>
            <a:endParaRPr lang="en-US" sz="2200" dirty="0">
              <a:solidFill>
                <a:schemeClr val="tx1"/>
              </a:solidFill>
              <a:latin typeface="Century Gothic" panose="020B0502020202020204" pitchFamily="34" charset="0"/>
            </a:endParaRPr>
          </a:p>
          <a:p>
            <a:pPr marL="0" indent="0" algn="just"/>
            <a:r>
              <a:rPr lang="en-US" sz="2200" b="1" dirty="0">
                <a:solidFill>
                  <a:schemeClr val="tx1"/>
                </a:solidFill>
                <a:latin typeface="Century Gothic" panose="020B0502020202020204" pitchFamily="34" charset="0"/>
              </a:rPr>
              <a:t>Note</a:t>
            </a:r>
            <a:r>
              <a:rPr lang="en-US" sz="2200" dirty="0">
                <a:solidFill>
                  <a:schemeClr val="tx1"/>
                </a:solidFill>
                <a:latin typeface="Century Gothic" panose="020B0502020202020204" pitchFamily="34" charset="0"/>
              </a:rPr>
              <a:t>: The double colon (::) can only be used once within an address, otherwise there would be more than one possible resulting address.</a:t>
            </a:r>
          </a:p>
          <a:p>
            <a:pPr marL="0" indent="0" algn="just"/>
            <a:endParaRPr lang="en-US" sz="2200" dirty="0">
              <a:solidFill>
                <a:schemeClr val="tx1"/>
              </a:solidFill>
              <a:latin typeface="Century Gothic" panose="020B0502020202020204" pitchFamily="34" charset="0"/>
            </a:endParaRPr>
          </a:p>
        </p:txBody>
      </p:sp>
      <p:graphicFrame>
        <p:nvGraphicFramePr>
          <p:cNvPr id="5" name="Content Placeholder 6">
            <a:extLst>
              <a:ext uri="{FF2B5EF4-FFF2-40B4-BE49-F238E27FC236}">
                <a16:creationId xmlns:a16="http://schemas.microsoft.com/office/drawing/2014/main" id="{8D418206-3EDF-4754-9AFB-FFEB638592BB}"/>
              </a:ext>
            </a:extLst>
          </p:cNvPr>
          <p:cNvGraphicFramePr>
            <a:graphicFrameLocks/>
          </p:cNvGraphicFramePr>
          <p:nvPr>
            <p:extLst>
              <p:ext uri="{D42A27DB-BD31-4B8C-83A1-F6EECF244321}">
                <p14:modId xmlns:p14="http://schemas.microsoft.com/office/powerpoint/2010/main" val="1758479446"/>
              </p:ext>
            </p:extLst>
          </p:nvPr>
        </p:nvGraphicFramePr>
        <p:xfrm>
          <a:off x="426721" y="5026982"/>
          <a:ext cx="8427719" cy="1097280"/>
        </p:xfrm>
        <a:graphic>
          <a:graphicData uri="http://schemas.openxmlformats.org/drawingml/2006/table">
            <a:tbl>
              <a:tblPr firstRow="1" bandRow="1">
                <a:tableStyleId>{5C22544A-7EE6-4342-B048-85BDC9FD1C3A}</a:tableStyleId>
              </a:tblPr>
              <a:tblGrid>
                <a:gridCol w="2500293">
                  <a:extLst>
                    <a:ext uri="{9D8B030D-6E8A-4147-A177-3AD203B41FA5}">
                      <a16:colId xmlns:a16="http://schemas.microsoft.com/office/drawing/2014/main" val="3729139006"/>
                    </a:ext>
                  </a:extLst>
                </a:gridCol>
                <a:gridCol w="5927426">
                  <a:extLst>
                    <a:ext uri="{9D8B030D-6E8A-4147-A177-3AD203B41FA5}">
                      <a16:colId xmlns:a16="http://schemas.microsoft.com/office/drawing/2014/main" val="1988913492"/>
                    </a:ext>
                  </a:extLst>
                </a:gridCol>
              </a:tblGrid>
              <a:tr h="0">
                <a:tc>
                  <a:txBody>
                    <a:bodyPr/>
                    <a:lstStyle/>
                    <a:p>
                      <a:r>
                        <a:rPr lang="en-US" sz="1800" dirty="0">
                          <a:latin typeface="Century Gothic" panose="020B0502020202020204" pitchFamily="34" charset="0"/>
                        </a:rPr>
                        <a:t>Type</a:t>
                      </a:r>
                    </a:p>
                  </a:txBody>
                  <a:tcPr/>
                </a:tc>
                <a:tc>
                  <a:txBody>
                    <a:bodyPr/>
                    <a:lstStyle/>
                    <a:p>
                      <a:r>
                        <a:rPr lang="en-US" sz="1800" dirty="0">
                          <a:latin typeface="Century Gothic" panose="020B0502020202020204" pitchFamily="34" charset="0"/>
                        </a:rPr>
                        <a:t>Format</a:t>
                      </a:r>
                    </a:p>
                  </a:txBody>
                  <a:tcPr/>
                </a:tc>
                <a:extLst>
                  <a:ext uri="{0D108BD9-81ED-4DB2-BD59-A6C34878D82A}">
                    <a16:rowId xmlns:a16="http://schemas.microsoft.com/office/drawing/2014/main" val="2583676789"/>
                  </a:ext>
                </a:extLst>
              </a:tr>
              <a:tr h="0">
                <a:tc>
                  <a:txBody>
                    <a:bodyPr/>
                    <a:lstStyle/>
                    <a:p>
                      <a:r>
                        <a:rPr lang="en-US" sz="1800" dirty="0">
                          <a:solidFill>
                            <a:srgbClr val="000000"/>
                          </a:solidFill>
                          <a:latin typeface="Century Gothic" panose="020B0502020202020204" pitchFamily="34" charset="0"/>
                        </a:rPr>
                        <a:t>Preferred</a:t>
                      </a:r>
                    </a:p>
                  </a:txBody>
                  <a:tcPr/>
                </a:tc>
                <a:tc>
                  <a:txBody>
                    <a:bodyPr/>
                    <a:lstStyle/>
                    <a:p>
                      <a:r>
                        <a:rPr lang="en-US" sz="1800" dirty="0">
                          <a:latin typeface="Century Gothic" panose="020B0502020202020204" pitchFamily="34" charset="0"/>
                        </a:rPr>
                        <a:t>2001 : </a:t>
                      </a:r>
                      <a:r>
                        <a:rPr lang="en-US" sz="1800" b="1" dirty="0">
                          <a:latin typeface="Century Gothic" panose="020B0502020202020204" pitchFamily="34" charset="0"/>
                        </a:rPr>
                        <a:t>0</a:t>
                      </a:r>
                      <a:r>
                        <a:rPr lang="en-US" sz="1800" dirty="0">
                          <a:latin typeface="Century Gothic" panose="020B0502020202020204" pitchFamily="34" charset="0"/>
                        </a:rPr>
                        <a:t>db8 : </a:t>
                      </a:r>
                      <a:r>
                        <a:rPr lang="en-US" sz="1800" b="1" dirty="0">
                          <a:latin typeface="Century Gothic" panose="020B0502020202020204" pitchFamily="34" charset="0"/>
                        </a:rPr>
                        <a:t>000</a:t>
                      </a:r>
                      <a:r>
                        <a:rPr lang="en-US" sz="1800" dirty="0">
                          <a:latin typeface="Century Gothic" panose="020B0502020202020204" pitchFamily="34" charset="0"/>
                        </a:rPr>
                        <a:t>0 : 1111 : </a:t>
                      </a:r>
                      <a:r>
                        <a:rPr lang="en-US" sz="1800" b="1" dirty="0">
                          <a:latin typeface="Century Gothic" panose="020B0502020202020204" pitchFamily="34" charset="0"/>
                        </a:rPr>
                        <a:t>0000</a:t>
                      </a:r>
                      <a:r>
                        <a:rPr lang="en-US" sz="1800" dirty="0">
                          <a:latin typeface="Century Gothic" panose="020B0502020202020204" pitchFamily="34" charset="0"/>
                        </a:rPr>
                        <a:t> : </a:t>
                      </a:r>
                      <a:r>
                        <a:rPr lang="en-US" sz="1800" b="1" dirty="0">
                          <a:latin typeface="Century Gothic" panose="020B0502020202020204" pitchFamily="34" charset="0"/>
                        </a:rPr>
                        <a:t>0000</a:t>
                      </a:r>
                      <a:r>
                        <a:rPr lang="en-US" sz="1800" dirty="0">
                          <a:latin typeface="Century Gothic" panose="020B0502020202020204" pitchFamily="34" charset="0"/>
                        </a:rPr>
                        <a:t> : </a:t>
                      </a:r>
                      <a:r>
                        <a:rPr lang="en-US" sz="1800" b="1" dirty="0">
                          <a:latin typeface="Century Gothic" panose="020B0502020202020204" pitchFamily="34" charset="0"/>
                        </a:rPr>
                        <a:t>0000</a:t>
                      </a:r>
                      <a:r>
                        <a:rPr lang="en-US" sz="1800" dirty="0">
                          <a:latin typeface="Century Gothic" panose="020B0502020202020204" pitchFamily="34" charset="0"/>
                        </a:rPr>
                        <a:t> : </a:t>
                      </a:r>
                      <a:r>
                        <a:rPr lang="en-US" sz="1800" b="1" dirty="0">
                          <a:latin typeface="Century Gothic" panose="020B0502020202020204" pitchFamily="34" charset="0"/>
                        </a:rPr>
                        <a:t>0</a:t>
                      </a:r>
                      <a:r>
                        <a:rPr lang="en-US" sz="1800" dirty="0">
                          <a:latin typeface="Century Gothic" panose="020B0502020202020204" pitchFamily="34" charset="0"/>
                        </a:rPr>
                        <a:t>200</a:t>
                      </a:r>
                      <a:endParaRPr lang="en-US" sz="1800" dirty="0">
                        <a:solidFill>
                          <a:srgbClr val="000000"/>
                        </a:solidFill>
                        <a:latin typeface="Century Gothic" panose="020B0502020202020204" pitchFamily="34" charset="0"/>
                      </a:endParaRP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entury Gothic" panose="020B0502020202020204" pitchFamily="34" charset="0"/>
                        </a:rPr>
                        <a:t>Compressed</a:t>
                      </a:r>
                    </a:p>
                  </a:txBody>
                  <a:tcPr/>
                </a:tc>
                <a:tc>
                  <a:txBody>
                    <a:bodyPr/>
                    <a:lstStyle/>
                    <a:p>
                      <a:r>
                        <a:rPr lang="en-US" sz="1800" dirty="0">
                          <a:latin typeface="Century Gothic" panose="020B0502020202020204" pitchFamily="34" charset="0"/>
                        </a:rPr>
                        <a:t>2001:db8:0:1111::200</a:t>
                      </a:r>
                      <a:endParaRPr lang="en-US" sz="1800" dirty="0">
                        <a:solidFill>
                          <a:srgbClr val="000000"/>
                        </a:solidFill>
                        <a:latin typeface="Century Gothic" panose="020B0502020202020204" pitchFamily="34" charset="0"/>
                      </a:endParaRPr>
                    </a:p>
                  </a:txBody>
                  <a:tcPr/>
                </a:tc>
                <a:extLst>
                  <a:ext uri="{0D108BD9-81ED-4DB2-BD59-A6C34878D82A}">
                    <a16:rowId xmlns:a16="http://schemas.microsoft.com/office/drawing/2014/main" val="23573517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B9C040E-2EF0-41EB-AF75-F8F88CA353C3}"/>
                  </a:ext>
                </a:extLst>
              </p14:cNvPr>
              <p14:cNvContentPartPr/>
              <p14:nvPr/>
            </p14:nvContentPartPr>
            <p14:xfrm>
              <a:off x="4848840" y="6116760"/>
              <a:ext cx="116640" cy="360"/>
            </p14:xfrm>
          </p:contentPart>
        </mc:Choice>
        <mc:Fallback xmlns="">
          <p:pic>
            <p:nvPicPr>
              <p:cNvPr id="6" name="Ink 5">
                <a:extLst>
                  <a:ext uri="{FF2B5EF4-FFF2-40B4-BE49-F238E27FC236}">
                    <a16:creationId xmlns:a16="http://schemas.microsoft.com/office/drawing/2014/main" id="{5B9C040E-2EF0-41EB-AF75-F8F88CA353C3}"/>
                  </a:ext>
                </a:extLst>
              </p:cNvPr>
              <p:cNvPicPr/>
              <p:nvPr/>
            </p:nvPicPr>
            <p:blipFill>
              <a:blip r:embed="rId4"/>
              <a:stretch>
                <a:fillRect/>
              </a:stretch>
            </p:blipFill>
            <p:spPr>
              <a:xfrm>
                <a:off x="4839480" y="6107400"/>
                <a:ext cx="135360" cy="19080"/>
              </a:xfrm>
              <a:prstGeom prst="rect">
                <a:avLst/>
              </a:prstGeom>
            </p:spPr>
          </p:pic>
        </mc:Fallback>
      </mc:AlternateContent>
    </p:spTree>
    <p:extLst>
      <p:ext uri="{BB962C8B-B14F-4D97-AF65-F5344CB8AC3E}">
        <p14:creationId xmlns:p14="http://schemas.microsoft.com/office/powerpoint/2010/main" val="185135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82880" y="3505200"/>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algn="ctr"/>
            <a:r>
              <a:rPr lang="en-US" dirty="0"/>
              <a:t>Activity in </a:t>
            </a:r>
            <a:r>
              <a:rPr lang="en-US" dirty="0" err="1"/>
              <a:t>Netacad</a:t>
            </a:r>
            <a:r>
              <a:rPr lang="en-US" dirty="0"/>
              <a:t>  - IPv6 Address Representation</a:t>
            </a:r>
            <a:endParaRPr lang="en-US" altLang="en-US" dirty="0"/>
          </a:p>
        </p:txBody>
      </p:sp>
    </p:spTree>
    <p:custDataLst>
      <p:tags r:id="rId1"/>
    </p:custDataLst>
    <p:extLst>
      <p:ext uri="{BB962C8B-B14F-4D97-AF65-F5344CB8AC3E}">
        <p14:creationId xmlns:p14="http://schemas.microsoft.com/office/powerpoint/2010/main" val="363399115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9.3 IPv6 Address Type</a:t>
            </a:r>
            <a:endParaRPr lang="en-US" sz="2400" dirty="0">
              <a:solidFill>
                <a:srgbClr val="00B0F0"/>
              </a:solidFill>
            </a:endParaRPr>
          </a:p>
        </p:txBody>
      </p:sp>
    </p:spTree>
    <p:extLst>
      <p:ext uri="{BB962C8B-B14F-4D97-AF65-F5344CB8AC3E}">
        <p14:creationId xmlns:p14="http://schemas.microsoft.com/office/powerpoint/2010/main" val="2368141968"/>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67691"/>
            <a:ext cx="8345488" cy="731837"/>
          </a:xfrm>
        </p:spPr>
        <p:txBody>
          <a:bodyPr/>
          <a:lstStyle/>
          <a:p>
            <a:r>
              <a:rPr lang="en-US" sz="2000" dirty="0">
                <a:latin typeface="Century Gothic" panose="020B0502020202020204" pitchFamily="34" charset="0"/>
              </a:rPr>
              <a:t>IPv6 Address Types</a:t>
            </a:r>
            <a:br>
              <a:rPr lang="en-US" sz="4000" dirty="0">
                <a:latin typeface="Century Gothic" panose="020B0502020202020204" pitchFamily="34" charset="0"/>
              </a:rPr>
            </a:br>
            <a:r>
              <a:rPr lang="en-US" dirty="0">
                <a:latin typeface="Century Gothic" panose="020B0502020202020204" pitchFamily="34" charset="0"/>
              </a:rPr>
              <a:t>Unicast, Multicast, Anycast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0"/>
            <a:ext cx="8280400" cy="3073400"/>
          </a:xfrm>
        </p:spPr>
        <p:txBody>
          <a:bodyPr/>
          <a:lstStyle/>
          <a:p>
            <a:pPr marL="0" indent="0" algn="just" defTabSz="684213" fontAlgn="base">
              <a:spcBef>
                <a:spcPts val="600"/>
              </a:spcBef>
              <a:spcAft>
                <a:spcPts val="600"/>
              </a:spcAft>
              <a:buClr>
                <a:schemeClr val="tx2"/>
              </a:buClr>
              <a:buSzPct val="90000"/>
            </a:pPr>
            <a:r>
              <a:rPr lang="en-US" dirty="0">
                <a:solidFill>
                  <a:schemeClr val="tx1"/>
                </a:solidFill>
                <a:latin typeface="Century Gothic" panose="020B0502020202020204" pitchFamily="34" charset="0"/>
              </a:rPr>
              <a:t>There are three broad categories of IPv6 addresses:</a:t>
            </a:r>
          </a:p>
          <a:p>
            <a:pPr marL="285750" indent="-285750" algn="just">
              <a:buFont typeface="Arial" panose="020B0604020202020204" pitchFamily="34" charset="0"/>
              <a:buChar char="•"/>
            </a:pPr>
            <a:r>
              <a:rPr lang="en-US" b="1" dirty="0">
                <a:solidFill>
                  <a:schemeClr val="tx1"/>
                </a:solidFill>
                <a:latin typeface="Century Gothic" panose="020B0502020202020204" pitchFamily="34" charset="0"/>
              </a:rPr>
              <a:t>Unicast</a:t>
            </a:r>
            <a:r>
              <a:rPr lang="en-US" dirty="0">
                <a:solidFill>
                  <a:schemeClr val="tx1"/>
                </a:solidFill>
                <a:latin typeface="Century Gothic" panose="020B0502020202020204" pitchFamily="34" charset="0"/>
              </a:rPr>
              <a:t> – Unicast uniquely identifies an interface on an IPv6-enabled device.</a:t>
            </a:r>
          </a:p>
          <a:p>
            <a:pPr marL="285750" indent="-285750" algn="just">
              <a:buFont typeface="Arial" panose="020B0604020202020204" pitchFamily="34" charset="0"/>
              <a:buChar char="•"/>
            </a:pPr>
            <a:r>
              <a:rPr lang="en-US" b="1" dirty="0">
                <a:solidFill>
                  <a:schemeClr val="tx1"/>
                </a:solidFill>
                <a:latin typeface="Century Gothic" panose="020B0502020202020204" pitchFamily="34" charset="0"/>
              </a:rPr>
              <a:t>Multicast</a:t>
            </a:r>
            <a:r>
              <a:rPr lang="en-US" dirty="0">
                <a:solidFill>
                  <a:schemeClr val="tx1"/>
                </a:solidFill>
                <a:latin typeface="Century Gothic" panose="020B0502020202020204" pitchFamily="34" charset="0"/>
              </a:rPr>
              <a:t> – Multicast is used to send a single IPv6 packet to multiple destinations.</a:t>
            </a:r>
          </a:p>
          <a:p>
            <a:pPr marL="285750" indent="-285750" algn="just">
              <a:buFont typeface="Arial" panose="020B0604020202020204" pitchFamily="34" charset="0"/>
              <a:buChar char="•"/>
            </a:pPr>
            <a:r>
              <a:rPr lang="en-US" b="1" dirty="0">
                <a:solidFill>
                  <a:schemeClr val="tx1"/>
                </a:solidFill>
                <a:latin typeface="Century Gothic" panose="020B0502020202020204" pitchFamily="34" charset="0"/>
              </a:rPr>
              <a:t>Anycast</a:t>
            </a:r>
            <a:r>
              <a:rPr lang="en-US" dirty="0">
                <a:solidFill>
                  <a:schemeClr val="tx1"/>
                </a:solidFill>
                <a:latin typeface="Century Gothic" panose="020B0502020202020204" pitchFamily="34" charset="0"/>
              </a:rPr>
              <a:t> – This is any IPv6 unicast address that can be assigned to multiple devices. A packet sent to an anycast address is routed to the nearest device having that address.</a:t>
            </a:r>
          </a:p>
          <a:p>
            <a:pPr marL="285750" indent="-285750" algn="just">
              <a:buFont typeface="Arial" panose="020B0604020202020204" pitchFamily="34" charset="0"/>
              <a:buChar char="•"/>
            </a:pPr>
            <a:endParaRPr lang="en-US" dirty="0">
              <a:solidFill>
                <a:schemeClr val="tx1"/>
              </a:solidFill>
              <a:latin typeface="Century Gothic" panose="020B0502020202020204" pitchFamily="34" charset="0"/>
            </a:endParaRPr>
          </a:p>
          <a:p>
            <a:pPr marL="0" indent="0" algn="just"/>
            <a:r>
              <a:rPr lang="en-US" b="1" dirty="0">
                <a:solidFill>
                  <a:schemeClr val="tx1"/>
                </a:solidFill>
                <a:latin typeface="Century Gothic" panose="020B0502020202020204" pitchFamily="34" charset="0"/>
              </a:rPr>
              <a:t>Note</a:t>
            </a:r>
            <a:r>
              <a:rPr lang="en-US" dirty="0">
                <a:solidFill>
                  <a:schemeClr val="tx1"/>
                </a:solidFill>
                <a:latin typeface="Century Gothic" panose="020B0502020202020204" pitchFamily="34" charset="0"/>
              </a:rPr>
              <a:t>: Unlike IPv4, IPv6 does not have a broadcast address. However, there is an IPv6 all-nodes multicast address that essentially gives the same result.</a:t>
            </a:r>
          </a:p>
          <a:p>
            <a:pPr marL="489010" lvl="2" indent="-342900" algn="just">
              <a:buFont typeface="Arial" panose="020B0604020202020204" pitchFamily="34" charset="0"/>
              <a:buChar char="•"/>
            </a:pPr>
            <a:endParaRPr lang="en-US" dirty="0">
              <a:latin typeface="Century Gothic" panose="020B0502020202020204" pitchFamily="34" charset="0"/>
            </a:endParaRPr>
          </a:p>
          <a:p>
            <a:pPr marL="342900" indent="-342900" algn="just">
              <a:buFont typeface="Arial" panose="020B0604020202020204" pitchFamily="34" charset="0"/>
              <a:buChar char="•"/>
            </a:pPr>
            <a:endParaRPr lang="en-US" dirty="0">
              <a:solidFill>
                <a:schemeClr val="tx1"/>
              </a:solidFill>
              <a:latin typeface="Century Gothic" panose="020B0502020202020204" pitchFamily="34" charset="0"/>
            </a:endParaRPr>
          </a:p>
          <a:p>
            <a:pPr marL="0" indent="0" algn="just"/>
            <a:endParaRPr lang="en-US" dirty="0">
              <a:solidFill>
                <a:schemeClr val="tx1"/>
              </a:solidFill>
              <a:latin typeface="Century Gothic" panose="020B0502020202020204" pitchFamily="34" charset="0"/>
            </a:endParaRPr>
          </a:p>
          <a:p>
            <a:pPr marL="342900" indent="-342900" algn="just">
              <a:buFont typeface="Arial" panose="020B0604020202020204" pitchFamily="34" charset="0"/>
              <a:buChar char="•"/>
            </a:pP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97426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4301" y="464474"/>
            <a:ext cx="8345488" cy="731837"/>
          </a:xfrm>
        </p:spPr>
        <p:txBody>
          <a:bodyPr/>
          <a:lstStyle/>
          <a:p>
            <a:r>
              <a:rPr lang="en-US" sz="2000" dirty="0">
                <a:latin typeface="Century Gothic" panose="020B0502020202020204" pitchFamily="34" charset="0"/>
              </a:rPr>
              <a:t>IPv6 Address Types</a:t>
            </a:r>
            <a:br>
              <a:rPr lang="en-US" sz="4000" dirty="0">
                <a:latin typeface="Century Gothic" panose="020B0502020202020204" pitchFamily="34" charset="0"/>
              </a:rPr>
            </a:br>
            <a:r>
              <a:rPr lang="en-US" dirty="0">
                <a:latin typeface="Century Gothic" panose="020B0502020202020204" pitchFamily="34" charset="0"/>
              </a:rPr>
              <a:t>IPv6 Prefix Length</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86752" y="1343661"/>
            <a:ext cx="8491488" cy="1312365"/>
          </a:xfrm>
        </p:spPr>
        <p:txBody>
          <a:bodyPr/>
          <a:lstStyle/>
          <a:p>
            <a:pPr marL="0" indent="0" algn="just" defTabSz="684213" fontAlgn="base">
              <a:spcBef>
                <a:spcPts val="600"/>
              </a:spcBef>
              <a:spcAft>
                <a:spcPts val="600"/>
              </a:spcAft>
              <a:buClr>
                <a:schemeClr val="tx2"/>
              </a:buClr>
              <a:buSzPct val="90000"/>
            </a:pPr>
            <a:r>
              <a:rPr lang="en-US" dirty="0">
                <a:solidFill>
                  <a:schemeClr val="tx1"/>
                </a:solidFill>
                <a:latin typeface="Century Gothic" panose="020B0502020202020204" pitchFamily="34" charset="0"/>
              </a:rPr>
              <a:t>Prefix length is represented in slash notation and is used to indicate the network portion of an IPv6 address.</a:t>
            </a:r>
          </a:p>
          <a:p>
            <a:pPr marL="0" indent="0" algn="just" defTabSz="684213" fontAlgn="base">
              <a:spcBef>
                <a:spcPts val="600"/>
              </a:spcBef>
              <a:spcAft>
                <a:spcPts val="600"/>
              </a:spcAft>
              <a:buClr>
                <a:schemeClr val="tx2"/>
              </a:buClr>
              <a:buSzPct val="90000"/>
            </a:pPr>
            <a:r>
              <a:rPr lang="en-US" dirty="0">
                <a:solidFill>
                  <a:schemeClr val="tx1"/>
                </a:solidFill>
                <a:latin typeface="Century Gothic" panose="020B0502020202020204" pitchFamily="34" charset="0"/>
              </a:rPr>
              <a:t>The IPv6 prefix length can range from 0 to 128. The recommended IPv6 prefix length for LANs and most other types of networks is /64.</a:t>
            </a:r>
          </a:p>
          <a:p>
            <a:pPr marL="489010" lvl="2" indent="-342900" algn="just">
              <a:buFont typeface="Arial" panose="020B0604020202020204" pitchFamily="34" charset="0"/>
              <a:buChar char="•"/>
            </a:pPr>
            <a:endParaRPr lang="en-US" dirty="0">
              <a:latin typeface="Century Gothic" panose="020B0502020202020204" pitchFamily="34" charset="0"/>
            </a:endParaRPr>
          </a:p>
          <a:p>
            <a:pPr marL="342900" indent="-342900" algn="just">
              <a:buFont typeface="Arial" panose="020B0604020202020204" pitchFamily="34" charset="0"/>
              <a:buChar char="•"/>
            </a:pPr>
            <a:endParaRPr lang="en-US" dirty="0">
              <a:solidFill>
                <a:schemeClr val="tx1"/>
              </a:solidFill>
              <a:latin typeface="Century Gothic" panose="020B0502020202020204" pitchFamily="34" charset="0"/>
            </a:endParaRPr>
          </a:p>
          <a:p>
            <a:pPr marL="0" indent="0" algn="just"/>
            <a:endParaRPr lang="en-US" dirty="0">
              <a:solidFill>
                <a:schemeClr val="tx1"/>
              </a:solidFill>
              <a:latin typeface="Century Gothic" panose="020B0502020202020204" pitchFamily="34" charset="0"/>
            </a:endParaRPr>
          </a:p>
          <a:p>
            <a:pPr marL="342900" indent="-342900" algn="just">
              <a:buFont typeface="Arial" panose="020B0604020202020204" pitchFamily="34" charset="0"/>
              <a:buChar char="•"/>
            </a:pPr>
            <a:endParaRPr lang="en-US" dirty="0">
              <a:solidFill>
                <a:schemeClr val="tx1"/>
              </a:solidFill>
              <a:latin typeface="Century Gothic" panose="020B0502020202020204" pitchFamily="34" charset="0"/>
            </a:endParaRPr>
          </a:p>
        </p:txBody>
      </p:sp>
      <p:pic>
        <p:nvPicPr>
          <p:cNvPr id="2" name="Picture 1">
            <a:extLst>
              <a:ext uri="{FF2B5EF4-FFF2-40B4-BE49-F238E27FC236}">
                <a16:creationId xmlns:a16="http://schemas.microsoft.com/office/drawing/2014/main" id="{38711CFE-EFE8-4AEF-8D4D-DB7AA12D84C7}"/>
              </a:ext>
            </a:extLst>
          </p:cNvPr>
          <p:cNvPicPr>
            <a:picLocks noChangeAspect="1"/>
          </p:cNvPicPr>
          <p:nvPr/>
        </p:nvPicPr>
        <p:blipFill>
          <a:blip r:embed="rId3"/>
          <a:stretch>
            <a:fillRect/>
          </a:stretch>
        </p:blipFill>
        <p:spPr>
          <a:xfrm>
            <a:off x="1051560" y="2909192"/>
            <a:ext cx="7071360" cy="2501008"/>
          </a:xfrm>
          <a:prstGeom prst="rect">
            <a:avLst/>
          </a:prstGeom>
        </p:spPr>
      </p:pic>
      <p:sp>
        <p:nvSpPr>
          <p:cNvPr id="4" name="TextBox 3">
            <a:extLst>
              <a:ext uri="{FF2B5EF4-FFF2-40B4-BE49-F238E27FC236}">
                <a16:creationId xmlns:a16="http://schemas.microsoft.com/office/drawing/2014/main" id="{C051A667-EF42-442E-A708-9DFBA630D846}"/>
              </a:ext>
            </a:extLst>
          </p:cNvPr>
          <p:cNvSpPr txBox="1"/>
          <p:nvPr/>
        </p:nvSpPr>
        <p:spPr>
          <a:xfrm>
            <a:off x="675640" y="5526286"/>
            <a:ext cx="7990305" cy="757130"/>
          </a:xfrm>
          <a:prstGeom prst="rect">
            <a:avLst/>
          </a:prstGeom>
          <a:noFill/>
        </p:spPr>
        <p:txBody>
          <a:bodyPr wrap="square" rtlCol="0">
            <a:spAutoFit/>
          </a:bodyPr>
          <a:lstStyle/>
          <a:p>
            <a:r>
              <a:rPr lang="en-US" sz="1600" b="1" dirty="0">
                <a:latin typeface="Century Gothic" panose="020B0502020202020204" pitchFamily="34" charset="0"/>
              </a:rPr>
              <a:t>Note</a:t>
            </a:r>
            <a:r>
              <a:rPr lang="en-US" sz="1600" dirty="0">
                <a:latin typeface="Century Gothic" panose="020B0502020202020204" pitchFamily="34" charset="0"/>
              </a:rPr>
              <a:t>: It is strongly recommended to use a 64-bit Interface ID for most networks. This is because stateless address autoconfiguration (SLAAC) uses 64 bits for the Interface ID. It also makes subnetting easier to create and manage</a:t>
            </a:r>
            <a:r>
              <a:rPr lang="en-US" sz="1400" dirty="0">
                <a:latin typeface="Century Gothic" panose="020B0502020202020204" pitchFamily="34" charset="0"/>
              </a:rPr>
              <a:t>.</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66BDD0A-9425-4F9B-B3AE-CE89171CF883}"/>
                  </a:ext>
                </a:extLst>
              </p14:cNvPr>
              <p14:cNvContentPartPr/>
              <p14:nvPr/>
            </p14:nvContentPartPr>
            <p14:xfrm>
              <a:off x="5411520" y="4429080"/>
              <a:ext cx="2089800" cy="1643400"/>
            </p14:xfrm>
          </p:contentPart>
        </mc:Choice>
        <mc:Fallback xmlns="">
          <p:pic>
            <p:nvPicPr>
              <p:cNvPr id="7" name="Ink 6">
                <a:extLst>
                  <a:ext uri="{FF2B5EF4-FFF2-40B4-BE49-F238E27FC236}">
                    <a16:creationId xmlns:a16="http://schemas.microsoft.com/office/drawing/2014/main" id="{B66BDD0A-9425-4F9B-B3AE-CE89171CF883}"/>
                  </a:ext>
                </a:extLst>
              </p:cNvPr>
              <p:cNvPicPr/>
              <p:nvPr/>
            </p:nvPicPr>
            <p:blipFill>
              <a:blip r:embed="rId5"/>
              <a:stretch>
                <a:fillRect/>
              </a:stretch>
            </p:blipFill>
            <p:spPr>
              <a:xfrm>
                <a:off x="5402160" y="4419720"/>
                <a:ext cx="2108520" cy="1662120"/>
              </a:xfrm>
              <a:prstGeom prst="rect">
                <a:avLst/>
              </a:prstGeom>
            </p:spPr>
          </p:pic>
        </mc:Fallback>
      </mc:AlternateContent>
    </p:spTree>
    <p:extLst>
      <p:ext uri="{BB962C8B-B14F-4D97-AF65-F5344CB8AC3E}">
        <p14:creationId xmlns:p14="http://schemas.microsoft.com/office/powerpoint/2010/main" val="91236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76251"/>
            <a:ext cx="8345488" cy="731837"/>
          </a:xfrm>
        </p:spPr>
        <p:txBody>
          <a:bodyPr/>
          <a:lstStyle/>
          <a:p>
            <a:r>
              <a:rPr lang="en-US" sz="2000" dirty="0">
                <a:latin typeface="Century Gothic" panose="020B0502020202020204" pitchFamily="34" charset="0"/>
              </a:rPr>
              <a:t>IPv6 Address Types</a:t>
            </a:r>
            <a:br>
              <a:rPr lang="en-US" sz="4000" dirty="0">
                <a:latin typeface="Century Gothic" panose="020B0502020202020204" pitchFamily="34" charset="0"/>
              </a:rPr>
            </a:br>
            <a:r>
              <a:rPr lang="en-US" dirty="0">
                <a:latin typeface="Century Gothic" panose="020B0502020202020204" pitchFamily="34" charset="0"/>
              </a:rPr>
              <a:t>Types of IPv6 Unicast Addresses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63025" y="1269048"/>
            <a:ext cx="4109719" cy="3550598"/>
          </a:xfrm>
        </p:spPr>
        <p:txBody>
          <a:bodyPr/>
          <a:lstStyle/>
          <a:p>
            <a:pPr marL="0" indent="0" algn="just" defTabSz="684213" fontAlgn="base">
              <a:spcBef>
                <a:spcPts val="600"/>
              </a:spcBef>
              <a:spcAft>
                <a:spcPts val="600"/>
              </a:spcAft>
              <a:buClr>
                <a:schemeClr val="tx2"/>
              </a:buClr>
              <a:buSzPct val="90000"/>
            </a:pPr>
            <a:r>
              <a:rPr lang="en-US" dirty="0">
                <a:solidFill>
                  <a:schemeClr val="tx1"/>
                </a:solidFill>
                <a:latin typeface="Century Gothic" panose="020B0502020202020204" pitchFamily="34" charset="0"/>
              </a:rPr>
              <a:t>Unlike IPv4 devices that have only a single address, IPv6 addresses typically have two unicast addresses:</a:t>
            </a:r>
            <a:endParaRPr lang="en-US" sz="1800" dirty="0">
              <a:solidFill>
                <a:schemeClr val="tx1"/>
              </a:solidFill>
              <a:latin typeface="Century Gothic" panose="020B0502020202020204" pitchFamily="34" charset="0"/>
            </a:endParaRPr>
          </a:p>
          <a:p>
            <a:pPr marL="489010" lvl="2" indent="-342900" algn="just">
              <a:buFont typeface="Arial" panose="020B0604020202020204" pitchFamily="34" charset="0"/>
              <a:buChar char="•"/>
            </a:pPr>
            <a:endParaRPr lang="en-US" sz="400" dirty="0">
              <a:latin typeface="Century Gothic" panose="020B0502020202020204" pitchFamily="34" charset="0"/>
            </a:endParaRPr>
          </a:p>
          <a:p>
            <a:pPr marL="342900" indent="-342900" algn="just">
              <a:buFont typeface="Arial" panose="020B0604020202020204" pitchFamily="34" charset="0"/>
              <a:buChar char="•"/>
            </a:pPr>
            <a:r>
              <a:rPr lang="en-US" b="1" dirty="0">
                <a:solidFill>
                  <a:schemeClr val="tx1"/>
                </a:solidFill>
                <a:latin typeface="Century Gothic" panose="020B0502020202020204" pitchFamily="34" charset="0"/>
              </a:rPr>
              <a:t>Global Unicast Address (GUA) </a:t>
            </a:r>
            <a:r>
              <a:rPr lang="en-US" dirty="0">
                <a:solidFill>
                  <a:schemeClr val="tx1"/>
                </a:solidFill>
                <a:latin typeface="Century Gothic" panose="020B0502020202020204" pitchFamily="34" charset="0"/>
              </a:rPr>
              <a:t>– This is similar to a public IPv4 address. These are globally unique, internet-routable addresses.</a:t>
            </a:r>
          </a:p>
          <a:p>
            <a:pPr marL="342900" indent="-342900" algn="just">
              <a:buFont typeface="Arial" panose="020B0604020202020204" pitchFamily="34" charset="0"/>
              <a:buChar char="•"/>
            </a:pPr>
            <a:r>
              <a:rPr lang="en-US" b="1" dirty="0">
                <a:solidFill>
                  <a:schemeClr val="tx1"/>
                </a:solidFill>
                <a:latin typeface="Century Gothic" panose="020B0502020202020204" pitchFamily="34" charset="0"/>
              </a:rPr>
              <a:t>Link-local Address (LLA) </a:t>
            </a:r>
            <a:r>
              <a:rPr lang="en-US" dirty="0">
                <a:solidFill>
                  <a:schemeClr val="tx1"/>
                </a:solidFill>
                <a:latin typeface="Century Gothic" panose="020B0502020202020204" pitchFamily="34" charset="0"/>
              </a:rPr>
              <a:t>- Required for every IPv6-enabled device and used to communicate with other devices on the same local link. LLAs are not routable and are confined to a single link. </a:t>
            </a:r>
          </a:p>
          <a:p>
            <a:pPr marL="0" indent="0" algn="just"/>
            <a:endParaRPr lang="en-US" dirty="0">
              <a:solidFill>
                <a:schemeClr val="tx1"/>
              </a:solidFill>
              <a:latin typeface="Century Gothic" panose="020B0502020202020204" pitchFamily="34" charset="0"/>
            </a:endParaRPr>
          </a:p>
          <a:p>
            <a:pPr marL="342900" indent="-342900" algn="just">
              <a:buFont typeface="Arial" panose="020B0604020202020204" pitchFamily="34" charset="0"/>
              <a:buChar char="•"/>
            </a:pPr>
            <a:endParaRPr lang="en-US" dirty="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CF1BE6E4-8308-4A7B-92AC-81146B461F10}"/>
              </a:ext>
            </a:extLst>
          </p:cNvPr>
          <p:cNvPicPr>
            <a:picLocks noChangeAspect="1"/>
          </p:cNvPicPr>
          <p:nvPr/>
        </p:nvPicPr>
        <p:blipFill>
          <a:blip r:embed="rId3"/>
          <a:stretch>
            <a:fillRect/>
          </a:stretch>
        </p:blipFill>
        <p:spPr>
          <a:xfrm>
            <a:off x="4172744" y="1623911"/>
            <a:ext cx="4841266" cy="409108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3542E4D-2104-429D-A2B5-E07AE8EE2A7C}"/>
                  </a:ext>
                </a:extLst>
              </p14:cNvPr>
              <p14:cNvContentPartPr/>
              <p14:nvPr/>
            </p14:nvContentPartPr>
            <p14:xfrm>
              <a:off x="3571920" y="1000080"/>
              <a:ext cx="4429440" cy="2741760"/>
            </p14:xfrm>
          </p:contentPart>
        </mc:Choice>
        <mc:Fallback xmlns="">
          <p:pic>
            <p:nvPicPr>
              <p:cNvPr id="4" name="Ink 3">
                <a:extLst>
                  <a:ext uri="{FF2B5EF4-FFF2-40B4-BE49-F238E27FC236}">
                    <a16:creationId xmlns:a16="http://schemas.microsoft.com/office/drawing/2014/main" id="{53542E4D-2104-429D-A2B5-E07AE8EE2A7C}"/>
                  </a:ext>
                </a:extLst>
              </p:cNvPr>
              <p:cNvPicPr/>
              <p:nvPr/>
            </p:nvPicPr>
            <p:blipFill>
              <a:blip r:embed="rId5"/>
              <a:stretch>
                <a:fillRect/>
              </a:stretch>
            </p:blipFill>
            <p:spPr>
              <a:xfrm>
                <a:off x="3562560" y="939960"/>
                <a:ext cx="5344200" cy="4793400"/>
              </a:xfrm>
              <a:prstGeom prst="rect">
                <a:avLst/>
              </a:prstGeom>
            </p:spPr>
          </p:pic>
        </mc:Fallback>
      </mc:AlternateContent>
    </p:spTree>
    <p:extLst>
      <p:ext uri="{BB962C8B-B14F-4D97-AF65-F5344CB8AC3E}">
        <p14:creationId xmlns:p14="http://schemas.microsoft.com/office/powerpoint/2010/main" val="60039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00051"/>
            <a:ext cx="8345488" cy="731837"/>
          </a:xfrm>
        </p:spPr>
        <p:txBody>
          <a:bodyPr/>
          <a:lstStyle/>
          <a:p>
            <a:r>
              <a:rPr lang="en-US" sz="2000" dirty="0">
                <a:latin typeface="Century Gothic" panose="020B0502020202020204" pitchFamily="34" charset="0"/>
              </a:rPr>
              <a:t>IPv6 Address Types</a:t>
            </a:r>
            <a:br>
              <a:rPr lang="en-US" sz="4000" dirty="0">
                <a:latin typeface="Century Gothic" panose="020B0502020202020204" pitchFamily="34" charset="0"/>
              </a:rPr>
            </a:br>
            <a:r>
              <a:rPr lang="en-US" dirty="0">
                <a:latin typeface="Century Gothic" panose="020B0502020202020204" pitchFamily="34" charset="0"/>
              </a:rPr>
              <a:t>IPv6 GUA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43840" y="1297941"/>
            <a:ext cx="8702040" cy="1653559"/>
          </a:xfrm>
        </p:spPr>
        <p:txBody>
          <a:bodyPr/>
          <a:lstStyle/>
          <a:p>
            <a:pPr marL="0" indent="0" algn="just" defTabSz="684213" fontAlgn="base">
              <a:spcBef>
                <a:spcPts val="600"/>
              </a:spcBef>
              <a:spcAft>
                <a:spcPts val="600"/>
              </a:spcAft>
              <a:buClr>
                <a:schemeClr val="tx2"/>
              </a:buClr>
              <a:buSzPct val="90000"/>
            </a:pPr>
            <a:r>
              <a:rPr lang="en-US" dirty="0">
                <a:solidFill>
                  <a:schemeClr val="tx1"/>
                </a:solidFill>
                <a:latin typeface="Century Gothic" panose="020B0502020202020204" pitchFamily="34" charset="0"/>
              </a:rPr>
              <a:t>IPv6 global unicast addresses (GUAs) are globally unique and routable on the IPv6 internet.</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chemeClr val="tx1"/>
                </a:solidFill>
                <a:latin typeface="Century Gothic" panose="020B0502020202020204" pitchFamily="34" charset="0"/>
              </a:rPr>
              <a:t>Currently, only GUAs with the first three bits of 001 or 2000::/3 are being assigned.</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chemeClr val="tx1"/>
                </a:solidFill>
                <a:latin typeface="Century Gothic" panose="020B0502020202020204" pitchFamily="34" charset="0"/>
              </a:rPr>
              <a:t>Currently available GUAs begins with a decimal 2 or a 3 (This is only 1/8th of the total available IPv6 address space).</a:t>
            </a:r>
          </a:p>
          <a:p>
            <a:pPr marL="342900" indent="-342900" algn="just">
              <a:buFont typeface="Arial" panose="020B0604020202020204" pitchFamily="34" charset="0"/>
              <a:buChar char="•"/>
            </a:pPr>
            <a:endParaRPr lang="en-US" dirty="0">
              <a:solidFill>
                <a:schemeClr val="tx1"/>
              </a:solidFill>
              <a:latin typeface="Century Gothic" panose="020B0502020202020204" pitchFamily="34" charset="0"/>
            </a:endParaRPr>
          </a:p>
        </p:txBody>
      </p:sp>
      <p:pic>
        <p:nvPicPr>
          <p:cNvPr id="4" name="Picture 3">
            <a:extLst>
              <a:ext uri="{FF2B5EF4-FFF2-40B4-BE49-F238E27FC236}">
                <a16:creationId xmlns:a16="http://schemas.microsoft.com/office/drawing/2014/main" id="{89D2C171-6C4F-462E-8801-77898CB37193}"/>
              </a:ext>
            </a:extLst>
          </p:cNvPr>
          <p:cNvPicPr>
            <a:picLocks noChangeAspect="1"/>
          </p:cNvPicPr>
          <p:nvPr/>
        </p:nvPicPr>
        <p:blipFill>
          <a:blip r:embed="rId3"/>
          <a:stretch>
            <a:fillRect/>
          </a:stretch>
        </p:blipFill>
        <p:spPr>
          <a:xfrm>
            <a:off x="664663" y="3703321"/>
            <a:ext cx="7680825" cy="2701898"/>
          </a:xfrm>
          <a:prstGeom prst="rect">
            <a:avLst/>
          </a:prstGeom>
        </p:spPr>
      </p:pic>
    </p:spTree>
    <p:extLst>
      <p:ext uri="{BB962C8B-B14F-4D97-AF65-F5344CB8AC3E}">
        <p14:creationId xmlns:p14="http://schemas.microsoft.com/office/powerpoint/2010/main" val="42279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82880" y="403309"/>
            <a:ext cx="8420296" cy="731837"/>
          </a:xfrm>
        </p:spPr>
        <p:txBody>
          <a:bodyPr/>
          <a:lstStyle/>
          <a:p>
            <a:r>
              <a:rPr lang="en-US" sz="2000" dirty="0">
                <a:latin typeface="Century Gothic" panose="020B0502020202020204" pitchFamily="34" charset="0"/>
              </a:rPr>
              <a:t>IPv6 Address Types</a:t>
            </a:r>
            <a:br>
              <a:rPr lang="en-US" sz="4000" dirty="0">
                <a:latin typeface="Century Gothic" panose="020B0502020202020204" pitchFamily="34" charset="0"/>
              </a:rPr>
            </a:br>
            <a:r>
              <a:rPr lang="en-US" dirty="0">
                <a:latin typeface="Century Gothic" panose="020B0502020202020204" pitchFamily="34" charset="0"/>
              </a:rPr>
              <a:t>IPv6 GUA Structure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82880" y="1245400"/>
            <a:ext cx="8702040" cy="3066433"/>
          </a:xfrm>
        </p:spPr>
        <p:txBody>
          <a:bodyPr/>
          <a:lstStyle/>
          <a:p>
            <a:pPr marL="0" indent="0" algn="just" defTabSz="684213" fontAlgn="base">
              <a:spcBef>
                <a:spcPts val="600"/>
              </a:spcBef>
              <a:spcAft>
                <a:spcPts val="600"/>
              </a:spcAft>
              <a:buClr>
                <a:schemeClr val="tx2"/>
              </a:buClr>
              <a:buSzPct val="90000"/>
            </a:pPr>
            <a:r>
              <a:rPr lang="en-US" b="1" dirty="0">
                <a:solidFill>
                  <a:srgbClr val="000000"/>
                </a:solidFill>
                <a:latin typeface="Century Gothic" panose="020B0502020202020204" pitchFamily="34" charset="0"/>
              </a:rPr>
              <a:t>Global Routing Prefix:</a:t>
            </a:r>
          </a:p>
          <a:p>
            <a:pPr lvl="1" algn="just">
              <a:lnSpc>
                <a:spcPct val="100000"/>
              </a:lnSpc>
              <a:spcBef>
                <a:spcPts val="300"/>
              </a:spcBef>
              <a:spcAft>
                <a:spcPts val="300"/>
              </a:spcAft>
              <a:buSzPct val="90000"/>
            </a:pPr>
            <a:r>
              <a:rPr lang="en-US" dirty="0">
                <a:solidFill>
                  <a:srgbClr val="000000"/>
                </a:solidFill>
                <a:latin typeface="Century Gothic" panose="020B0502020202020204" pitchFamily="34" charset="0"/>
              </a:rPr>
              <a:t>The global routing prefix is the prefix, or network, portion of the address that is assigned by the provider, such as an ISP, to a customer or site. The global routing prefix will vary depending on ISP policies.</a:t>
            </a:r>
          </a:p>
          <a:p>
            <a:pPr marL="0" indent="0" algn="just" defTabSz="684213" fontAlgn="base">
              <a:spcBef>
                <a:spcPts val="600"/>
              </a:spcBef>
              <a:spcAft>
                <a:spcPts val="600"/>
              </a:spcAft>
              <a:buClr>
                <a:schemeClr val="tx2"/>
              </a:buClr>
              <a:buSzPct val="90000"/>
            </a:pPr>
            <a:r>
              <a:rPr lang="en-US" b="1" dirty="0">
                <a:solidFill>
                  <a:srgbClr val="000000"/>
                </a:solidFill>
                <a:latin typeface="Century Gothic" panose="020B0502020202020204" pitchFamily="34" charset="0"/>
              </a:rPr>
              <a:t>Subnet ID:</a:t>
            </a:r>
          </a:p>
          <a:p>
            <a:pPr lvl="1" algn="just">
              <a:lnSpc>
                <a:spcPct val="100000"/>
              </a:lnSpc>
              <a:spcBef>
                <a:spcPts val="300"/>
              </a:spcBef>
              <a:spcAft>
                <a:spcPts val="300"/>
              </a:spcAft>
              <a:buSzPct val="90000"/>
            </a:pPr>
            <a:r>
              <a:rPr lang="en-US" dirty="0">
                <a:solidFill>
                  <a:srgbClr val="000000"/>
                </a:solidFill>
                <a:latin typeface="Century Gothic" panose="020B0502020202020204" pitchFamily="34" charset="0"/>
              </a:rPr>
              <a:t>The Subnet ID field is the area between the Global Routing Prefix and the Interface ID. The Subnet ID is used by an organization to identify subnets within its site.</a:t>
            </a:r>
          </a:p>
          <a:p>
            <a:pPr marL="0" indent="0" algn="just" defTabSz="684213" fontAlgn="base">
              <a:spcBef>
                <a:spcPts val="600"/>
              </a:spcBef>
              <a:spcAft>
                <a:spcPts val="600"/>
              </a:spcAft>
              <a:buClr>
                <a:schemeClr val="tx2"/>
              </a:buClr>
              <a:buSzPct val="90000"/>
            </a:pPr>
            <a:r>
              <a:rPr lang="en-US" b="1" dirty="0">
                <a:solidFill>
                  <a:srgbClr val="000000"/>
                </a:solidFill>
                <a:latin typeface="Century Gothic" panose="020B0502020202020204" pitchFamily="34" charset="0"/>
              </a:rPr>
              <a:t>Interface ID:</a:t>
            </a:r>
          </a:p>
          <a:p>
            <a:pPr lvl="1" algn="just">
              <a:lnSpc>
                <a:spcPct val="100000"/>
              </a:lnSpc>
              <a:spcBef>
                <a:spcPts val="300"/>
              </a:spcBef>
              <a:spcAft>
                <a:spcPts val="300"/>
              </a:spcAft>
              <a:buSzPct val="90000"/>
            </a:pPr>
            <a:r>
              <a:rPr lang="en-US" dirty="0">
                <a:solidFill>
                  <a:srgbClr val="000000"/>
                </a:solidFill>
                <a:latin typeface="Century Gothic" panose="020B0502020202020204" pitchFamily="34" charset="0"/>
              </a:rPr>
              <a:t>The IPv6 interface ID is equivalent to the host portion of an IPv4 address. It is strongly recommended that in most cases /64 subnets should be used, which creates a 64-bit interface ID. </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dirty="0">
              <a:solidFill>
                <a:srgbClr val="000000"/>
              </a:solidFill>
              <a:latin typeface="Century Gothic" panose="020B0502020202020204" pitchFamily="34" charset="0"/>
            </a:endParaRPr>
          </a:p>
        </p:txBody>
      </p:sp>
      <p:sp>
        <p:nvSpPr>
          <p:cNvPr id="2" name="TextBox 1">
            <a:extLst>
              <a:ext uri="{FF2B5EF4-FFF2-40B4-BE49-F238E27FC236}">
                <a16:creationId xmlns:a16="http://schemas.microsoft.com/office/drawing/2014/main" id="{FC68A82F-60E8-4147-8B2F-E378272C665E}"/>
              </a:ext>
            </a:extLst>
          </p:cNvPr>
          <p:cNvSpPr txBox="1"/>
          <p:nvPr/>
        </p:nvSpPr>
        <p:spPr>
          <a:xfrm>
            <a:off x="381000" y="6178261"/>
            <a:ext cx="8610600" cy="480131"/>
          </a:xfrm>
          <a:prstGeom prst="rect">
            <a:avLst/>
          </a:prstGeom>
          <a:noFill/>
        </p:spPr>
        <p:txBody>
          <a:bodyPr wrap="square" rtlCol="0">
            <a:spAutoFit/>
          </a:bodyPr>
          <a:lstStyle/>
          <a:p>
            <a:r>
              <a:rPr lang="en-US" sz="1400" b="1" dirty="0">
                <a:latin typeface="Century Gothic" panose="020B0502020202020204" pitchFamily="34" charset="0"/>
              </a:rPr>
              <a:t>Note</a:t>
            </a:r>
            <a:r>
              <a:rPr lang="en-US" sz="1400" dirty="0">
                <a:latin typeface="Century Gothic" panose="020B0502020202020204" pitchFamily="34" charset="0"/>
              </a:rPr>
              <a:t>: IPv6 allows the all-0s and all-1s host addresses can be assigned to a device. The all-0s address is reserved as a Subnet-Router anycast address, and should be assigned only to routers.</a:t>
            </a:r>
          </a:p>
        </p:txBody>
      </p:sp>
    </p:spTree>
    <p:extLst>
      <p:ext uri="{BB962C8B-B14F-4D97-AF65-F5344CB8AC3E}">
        <p14:creationId xmlns:p14="http://schemas.microsoft.com/office/powerpoint/2010/main" val="117677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516782" y="850682"/>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graphicFrame>
        <p:nvGraphicFramePr>
          <p:cNvPr id="5" name="Table 4">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78954738"/>
              </p:ext>
            </p:extLst>
          </p:nvPr>
        </p:nvGraphicFramePr>
        <p:xfrm>
          <a:off x="257808" y="1622426"/>
          <a:ext cx="8720852" cy="4974262"/>
        </p:xfrm>
        <a:graphic>
          <a:graphicData uri="http://schemas.openxmlformats.org/drawingml/2006/table">
            <a:tbl>
              <a:tblPr firstRow="1" bandRow="1">
                <a:tableStyleId>{17292A2E-F333-43FB-9621-5CBBE7FDCDCB}</a:tableStyleId>
              </a:tblPr>
              <a:tblGrid>
                <a:gridCol w="3736555">
                  <a:extLst>
                    <a:ext uri="{9D8B030D-6E8A-4147-A177-3AD203B41FA5}">
                      <a16:colId xmlns:a16="http://schemas.microsoft.com/office/drawing/2014/main" val="2579019526"/>
                    </a:ext>
                  </a:extLst>
                </a:gridCol>
                <a:gridCol w="4984297">
                  <a:extLst>
                    <a:ext uri="{9D8B030D-6E8A-4147-A177-3AD203B41FA5}">
                      <a16:colId xmlns:a16="http://schemas.microsoft.com/office/drawing/2014/main" val="1764220437"/>
                    </a:ext>
                  </a:extLst>
                </a:gridCol>
              </a:tblGrid>
              <a:tr h="403210">
                <a:tc>
                  <a:txBody>
                    <a:bodyPr/>
                    <a:lstStyle/>
                    <a:p>
                      <a:pPr algn="just" fontAlgn="ctr"/>
                      <a:r>
                        <a:rPr lang="en-US" sz="1600" dirty="0">
                          <a:effectLst/>
                          <a:latin typeface="Century Gothic" panose="020B0502020202020204" pitchFamily="34" charset="0"/>
                        </a:rPr>
                        <a:t>Topic Title</a:t>
                      </a:r>
                    </a:p>
                  </a:txBody>
                  <a:tcPr marL="47625" marR="47625" marT="47625" marB="47625" anchor="ctr"/>
                </a:tc>
                <a:tc>
                  <a:txBody>
                    <a:bodyPr/>
                    <a:lstStyle/>
                    <a:p>
                      <a:pPr algn="just" fontAlgn="ctr"/>
                      <a:r>
                        <a:rPr lang="en-US" sz="1600" dirty="0">
                          <a:effectLst/>
                          <a:latin typeface="Century Gothic" panose="020B0502020202020204" pitchFamily="34" charset="0"/>
                        </a:rPr>
                        <a:t>Topic Objective</a:t>
                      </a:r>
                    </a:p>
                  </a:txBody>
                  <a:tcPr marL="47625" marR="47625" marT="47625" marB="47625" anchor="ctr"/>
                </a:tc>
                <a:extLst>
                  <a:ext uri="{0D108BD9-81ED-4DB2-BD59-A6C34878D82A}">
                    <a16:rowId xmlns:a16="http://schemas.microsoft.com/office/drawing/2014/main" val="742401779"/>
                  </a:ext>
                </a:extLst>
              </a:tr>
              <a:tr h="567532">
                <a:tc>
                  <a:txBody>
                    <a:bodyPr/>
                    <a:lstStyle/>
                    <a:p>
                      <a:pPr fontAlgn="ctr"/>
                      <a:r>
                        <a:rPr lang="en-US" sz="1600" b="0" dirty="0">
                          <a:effectLst/>
                          <a:latin typeface="Century Gothic" panose="020B0502020202020204" pitchFamily="34" charset="0"/>
                        </a:rPr>
                        <a:t>IPv4 Issues</a:t>
                      </a:r>
                    </a:p>
                  </a:txBody>
                  <a:tcPr marL="47625" marR="47625" marT="47625" marB="47625" anchor="ctr"/>
                </a:tc>
                <a:tc>
                  <a:txBody>
                    <a:bodyPr/>
                    <a:lstStyle/>
                    <a:p>
                      <a:pPr fontAlgn="ctr"/>
                      <a:r>
                        <a:rPr lang="en-US" sz="1600" dirty="0">
                          <a:latin typeface="Century Gothic" panose="020B0502020202020204" pitchFamily="34" charset="0"/>
                        </a:rPr>
                        <a:t>Explain the need for IPv6 addressing.</a:t>
                      </a:r>
                    </a:p>
                  </a:txBody>
                  <a:tcPr marL="47625" marR="47625" marT="47625" marB="47625" anchor="ctr"/>
                </a:tc>
                <a:extLst>
                  <a:ext uri="{0D108BD9-81ED-4DB2-BD59-A6C34878D82A}">
                    <a16:rowId xmlns:a16="http://schemas.microsoft.com/office/drawing/2014/main" val="10001"/>
                  </a:ext>
                </a:extLst>
              </a:tr>
              <a:tr h="567532">
                <a:tc>
                  <a:txBody>
                    <a:bodyPr/>
                    <a:lstStyle/>
                    <a:p>
                      <a:pPr fontAlgn="ctr"/>
                      <a:r>
                        <a:rPr lang="en-US" sz="1600" b="0" dirty="0">
                          <a:latin typeface="Century Gothic" panose="020B0502020202020204" pitchFamily="34" charset="0"/>
                        </a:rPr>
                        <a:t>IPv6 Address Representation</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dirty="0">
                          <a:latin typeface="Century Gothic" panose="020B0502020202020204" pitchFamily="34" charset="0"/>
                        </a:rPr>
                        <a:t>Explain how IPv6 addresses are represented.</a:t>
                      </a:r>
                    </a:p>
                  </a:txBody>
                  <a:tcPr marL="47625" marR="47625" marT="47625" marB="47625" anchor="ctr"/>
                </a:tc>
                <a:extLst>
                  <a:ext uri="{0D108BD9-81ED-4DB2-BD59-A6C34878D82A}">
                    <a16:rowId xmlns:a16="http://schemas.microsoft.com/office/drawing/2014/main" val="10002"/>
                  </a:ext>
                </a:extLst>
              </a:tr>
              <a:tr h="567532">
                <a:tc>
                  <a:txBody>
                    <a:bodyPr/>
                    <a:lstStyle/>
                    <a:p>
                      <a:pPr fontAlgn="ctr"/>
                      <a:r>
                        <a:rPr lang="en-US" sz="1600" b="0" dirty="0">
                          <a:latin typeface="Century Gothic" panose="020B0502020202020204" pitchFamily="34" charset="0"/>
                        </a:rPr>
                        <a:t>IPv6 Address Types</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dirty="0">
                          <a:latin typeface="Century Gothic" panose="020B0502020202020204" pitchFamily="34" charset="0"/>
                        </a:rPr>
                        <a:t>Compare types of IPv6 network addresses.</a:t>
                      </a:r>
                    </a:p>
                  </a:txBody>
                  <a:tcPr marL="47625" marR="47625" marT="47625" marB="47625" anchor="ctr"/>
                </a:tc>
                <a:extLst>
                  <a:ext uri="{0D108BD9-81ED-4DB2-BD59-A6C34878D82A}">
                    <a16:rowId xmlns:a16="http://schemas.microsoft.com/office/drawing/2014/main" val="10003"/>
                  </a:ext>
                </a:extLst>
              </a:tr>
              <a:tr h="567532">
                <a:tc>
                  <a:txBody>
                    <a:bodyPr/>
                    <a:lstStyle/>
                    <a:p>
                      <a:pPr fontAlgn="ctr"/>
                      <a:r>
                        <a:rPr lang="en-US" sz="1600" b="0" dirty="0">
                          <a:latin typeface="Century Gothic" panose="020B0502020202020204" pitchFamily="34" charset="0"/>
                        </a:rPr>
                        <a:t>GUA and LLA Static Configuration</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dirty="0">
                          <a:latin typeface="Century Gothic" panose="020B0502020202020204" pitchFamily="34" charset="0"/>
                        </a:rPr>
                        <a:t>Explain how to Configure static global unicast and link-local IPv6 network addresses.</a:t>
                      </a:r>
                      <a:endParaRPr lang="en-US" sz="16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0004"/>
                  </a:ext>
                </a:extLst>
              </a:tr>
              <a:tr h="567532">
                <a:tc>
                  <a:txBody>
                    <a:bodyPr/>
                    <a:lstStyle/>
                    <a:p>
                      <a:pPr fontAlgn="ctr"/>
                      <a:r>
                        <a:rPr lang="en-US" sz="1600" b="0" dirty="0">
                          <a:latin typeface="Century Gothic" panose="020B0502020202020204" pitchFamily="34" charset="0"/>
                        </a:rPr>
                        <a:t>Dynamic Addressing for IPv6 GUAs</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dirty="0">
                          <a:latin typeface="Century Gothic" panose="020B0502020202020204" pitchFamily="34" charset="0"/>
                        </a:rPr>
                        <a:t>Explain how to configure global unicast addresses dynamically.</a:t>
                      </a:r>
                      <a:endParaRPr lang="en-US" sz="16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0005"/>
                  </a:ext>
                </a:extLst>
              </a:tr>
              <a:tr h="567532">
                <a:tc>
                  <a:txBody>
                    <a:bodyPr/>
                    <a:lstStyle/>
                    <a:p>
                      <a:pPr fontAlgn="ctr"/>
                      <a:r>
                        <a:rPr lang="en-US" sz="1600" b="0" kern="1200" dirty="0">
                          <a:solidFill>
                            <a:schemeClr val="tx1"/>
                          </a:solidFill>
                          <a:latin typeface="Century Gothic" panose="020B0502020202020204" pitchFamily="34" charset="0"/>
                          <a:ea typeface="+mn-ea"/>
                          <a:cs typeface="+mn-cs"/>
                        </a:rPr>
                        <a:t>Dynamic Addressing for IPv6 LLAs</a:t>
                      </a:r>
                    </a:p>
                  </a:txBody>
                  <a:tcPr marL="47625" marR="47625" marT="47625" marB="47625" anchor="ctr"/>
                </a:tc>
                <a:tc>
                  <a:txBody>
                    <a:bodyPr/>
                    <a:lstStyle/>
                    <a:p>
                      <a:pPr fontAlgn="ctr"/>
                      <a:r>
                        <a:rPr lang="en-US" sz="1600" b="0" kern="1200" dirty="0">
                          <a:solidFill>
                            <a:schemeClr val="tx1"/>
                          </a:solidFill>
                          <a:latin typeface="Century Gothic" panose="020B0502020202020204" pitchFamily="34" charset="0"/>
                          <a:ea typeface="+mn-ea"/>
                          <a:cs typeface="+mn-cs"/>
                        </a:rPr>
                        <a:t>Configure link-local addresses dynamically.</a:t>
                      </a:r>
                    </a:p>
                  </a:txBody>
                  <a:tcPr marL="47625" marR="47625" marT="47625" marB="47625" anchor="ctr"/>
                </a:tc>
                <a:extLst>
                  <a:ext uri="{0D108BD9-81ED-4DB2-BD59-A6C34878D82A}">
                    <a16:rowId xmlns:a16="http://schemas.microsoft.com/office/drawing/2014/main" val="10006"/>
                  </a:ext>
                </a:extLst>
              </a:tr>
              <a:tr h="567532">
                <a:tc>
                  <a:txBody>
                    <a:bodyPr/>
                    <a:lstStyle/>
                    <a:p>
                      <a:pPr fontAlgn="ctr"/>
                      <a:r>
                        <a:rPr lang="en-US" sz="1600" b="0" kern="1200" dirty="0">
                          <a:solidFill>
                            <a:schemeClr val="tx1"/>
                          </a:solidFill>
                          <a:latin typeface="Century Gothic" panose="020B0502020202020204" pitchFamily="34" charset="0"/>
                          <a:ea typeface="+mn-ea"/>
                          <a:cs typeface="+mn-cs"/>
                        </a:rPr>
                        <a:t>IPv6 Multicast Addresses</a:t>
                      </a:r>
                    </a:p>
                  </a:txBody>
                  <a:tcPr marL="47625" marR="47625" marT="47625" marB="47625" anchor="ctr"/>
                </a:tc>
                <a:tc>
                  <a:txBody>
                    <a:bodyPr/>
                    <a:lstStyle/>
                    <a:p>
                      <a:pPr fontAlgn="ctr"/>
                      <a:r>
                        <a:rPr lang="en-US" sz="1600" b="0" kern="1200" dirty="0">
                          <a:solidFill>
                            <a:schemeClr val="tx1"/>
                          </a:solidFill>
                          <a:latin typeface="Century Gothic" panose="020B0502020202020204" pitchFamily="34" charset="0"/>
                          <a:ea typeface="+mn-ea"/>
                          <a:cs typeface="+mn-cs"/>
                        </a:rPr>
                        <a:t>Identify IPv6 addresses.</a:t>
                      </a:r>
                    </a:p>
                  </a:txBody>
                  <a:tcPr marL="47625" marR="47625" marT="47625" marB="47625" anchor="ctr"/>
                </a:tc>
                <a:extLst>
                  <a:ext uri="{0D108BD9-81ED-4DB2-BD59-A6C34878D82A}">
                    <a16:rowId xmlns:a16="http://schemas.microsoft.com/office/drawing/2014/main" val="10007"/>
                  </a:ext>
                </a:extLst>
              </a:tr>
              <a:tr h="567532">
                <a:tc>
                  <a:txBody>
                    <a:bodyPr/>
                    <a:lstStyle/>
                    <a:p>
                      <a:pPr fontAlgn="ctr"/>
                      <a:r>
                        <a:rPr lang="en-US" sz="1600" b="0" kern="1200" dirty="0">
                          <a:solidFill>
                            <a:schemeClr val="tx1"/>
                          </a:solidFill>
                          <a:latin typeface="Century Gothic" panose="020B0502020202020204" pitchFamily="34" charset="0"/>
                          <a:ea typeface="+mn-ea"/>
                          <a:cs typeface="+mn-cs"/>
                        </a:rPr>
                        <a:t>Subnet an IPv6 Network</a:t>
                      </a:r>
                    </a:p>
                  </a:txBody>
                  <a:tcPr marL="47625" marR="47625" marT="47625" marB="47625" anchor="ctr"/>
                </a:tc>
                <a:tc>
                  <a:txBody>
                    <a:bodyPr/>
                    <a:lstStyle/>
                    <a:p>
                      <a:pPr fontAlgn="ctr"/>
                      <a:r>
                        <a:rPr lang="en-US" sz="1600" b="0" kern="1200" dirty="0">
                          <a:solidFill>
                            <a:schemeClr val="tx1"/>
                          </a:solidFill>
                          <a:latin typeface="Century Gothic" panose="020B0502020202020204" pitchFamily="34" charset="0"/>
                          <a:ea typeface="+mn-ea"/>
                          <a:cs typeface="+mn-cs"/>
                        </a:rPr>
                        <a:t>Implement a subnetted IPv6 addressing scheme.</a:t>
                      </a:r>
                    </a:p>
                  </a:txBody>
                  <a:tcPr marL="47625" marR="47625" marT="47625" marB="47625"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1072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5165"/>
            <a:ext cx="8345488" cy="731837"/>
          </a:xfrm>
        </p:spPr>
        <p:txBody>
          <a:bodyPr/>
          <a:lstStyle/>
          <a:p>
            <a:r>
              <a:rPr lang="en-US" sz="2400" dirty="0">
                <a:latin typeface="Century Gothic" panose="020B0502020202020204" pitchFamily="34" charset="0"/>
              </a:rPr>
              <a:t>IPv6 Address Types</a:t>
            </a:r>
            <a:br>
              <a:rPr lang="en-US" sz="4400" dirty="0">
                <a:latin typeface="Century Gothic" panose="020B0502020202020204" pitchFamily="34" charset="0"/>
              </a:rPr>
            </a:br>
            <a:r>
              <a:rPr lang="en-US" sz="3600" dirty="0">
                <a:latin typeface="Century Gothic" panose="020B0502020202020204" pitchFamily="34" charset="0"/>
              </a:rPr>
              <a:t>IPv6 LLA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336785" y="1267002"/>
            <a:ext cx="8380495" cy="2214177"/>
          </a:xfrm>
        </p:spPr>
        <p:txBody>
          <a:bodyPr/>
          <a:lstStyle/>
          <a:p>
            <a:pPr marL="0" indent="0" algn="just" defTabSz="684213" fontAlgn="base">
              <a:spcBef>
                <a:spcPts val="600"/>
              </a:spcBef>
              <a:spcAft>
                <a:spcPts val="600"/>
              </a:spcAft>
              <a:buClr>
                <a:schemeClr val="tx2"/>
              </a:buClr>
              <a:buSzPct val="90000"/>
            </a:pPr>
            <a:r>
              <a:rPr lang="en-US" sz="1800" dirty="0">
                <a:solidFill>
                  <a:srgbClr val="000000"/>
                </a:solidFill>
                <a:latin typeface="Century Gothic" panose="020B0502020202020204" pitchFamily="34" charset="0"/>
              </a:rPr>
              <a:t>An IPv6 link-local address (LLA) enables a device to communicate with other IPv6-enabled devices on the same link and only on that link (subnet).</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r>
              <a:rPr lang="en-US" sz="1800" dirty="0">
                <a:solidFill>
                  <a:srgbClr val="000000"/>
                </a:solidFill>
                <a:latin typeface="Century Gothic" panose="020B0502020202020204" pitchFamily="34" charset="0"/>
              </a:rPr>
              <a:t>Packets with a source or destination LLA cannot be routed.</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r>
              <a:rPr lang="en-US" sz="1800" dirty="0">
                <a:solidFill>
                  <a:srgbClr val="000000"/>
                </a:solidFill>
                <a:latin typeface="Century Gothic" panose="020B0502020202020204" pitchFamily="34" charset="0"/>
              </a:rPr>
              <a:t>Every IPv6-enabled network interface must have an LLA.</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r>
              <a:rPr lang="en-US" sz="1800" dirty="0">
                <a:solidFill>
                  <a:srgbClr val="000000"/>
                </a:solidFill>
                <a:latin typeface="Century Gothic" panose="020B0502020202020204" pitchFamily="34" charset="0"/>
              </a:rPr>
              <a:t>If an LLA is not configured manually on an interface, the device will automatically create one.</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r>
              <a:rPr lang="en-US" sz="1800" dirty="0">
                <a:solidFill>
                  <a:srgbClr val="000000"/>
                </a:solidFill>
                <a:latin typeface="Century Gothic" panose="020B0502020202020204" pitchFamily="34" charset="0"/>
              </a:rPr>
              <a:t>IPv6 LLAs are in the fe80::/10 range.</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800" b="1" dirty="0">
              <a:solidFill>
                <a:srgbClr val="000000"/>
              </a:solidFill>
              <a:latin typeface="Century Gothic" panose="020B0502020202020204" pitchFamily="34" charset="0"/>
            </a:endParaRP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p:txBody>
      </p:sp>
      <p:pic>
        <p:nvPicPr>
          <p:cNvPr id="4" name="Picture 3">
            <a:extLst>
              <a:ext uri="{FF2B5EF4-FFF2-40B4-BE49-F238E27FC236}">
                <a16:creationId xmlns:a16="http://schemas.microsoft.com/office/drawing/2014/main" id="{233BF2F6-9976-4706-A856-94F952BD6655}"/>
              </a:ext>
            </a:extLst>
          </p:cNvPr>
          <p:cNvPicPr>
            <a:picLocks noChangeAspect="1"/>
          </p:cNvPicPr>
          <p:nvPr/>
        </p:nvPicPr>
        <p:blipFill>
          <a:blip r:embed="rId3"/>
          <a:stretch>
            <a:fillRect/>
          </a:stretch>
        </p:blipFill>
        <p:spPr>
          <a:xfrm>
            <a:off x="1280160" y="4213016"/>
            <a:ext cx="6925819" cy="226980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DFFD54D-8D13-46FB-81F2-84B096B56780}"/>
                  </a:ext>
                </a:extLst>
              </p14:cNvPr>
              <p14:cNvContentPartPr/>
              <p14:nvPr/>
            </p14:nvContentPartPr>
            <p14:xfrm>
              <a:off x="4518360" y="3625560"/>
              <a:ext cx="2786760" cy="2135880"/>
            </p14:xfrm>
          </p:contentPart>
        </mc:Choice>
        <mc:Fallback xmlns="">
          <p:pic>
            <p:nvPicPr>
              <p:cNvPr id="5" name="Ink 4">
                <a:extLst>
                  <a:ext uri="{FF2B5EF4-FFF2-40B4-BE49-F238E27FC236}">
                    <a16:creationId xmlns:a16="http://schemas.microsoft.com/office/drawing/2014/main" id="{FDFFD54D-8D13-46FB-81F2-84B096B56780}"/>
                  </a:ext>
                </a:extLst>
              </p:cNvPr>
              <p:cNvPicPr/>
              <p:nvPr/>
            </p:nvPicPr>
            <p:blipFill>
              <a:blip r:embed="rId5"/>
              <a:stretch>
                <a:fillRect/>
              </a:stretch>
            </p:blipFill>
            <p:spPr>
              <a:xfrm>
                <a:off x="4509000" y="3616200"/>
                <a:ext cx="2805120" cy="2154600"/>
              </a:xfrm>
              <a:prstGeom prst="rect">
                <a:avLst/>
              </a:prstGeom>
            </p:spPr>
          </p:pic>
        </mc:Fallback>
      </mc:AlternateContent>
    </p:spTree>
    <p:extLst>
      <p:ext uri="{BB962C8B-B14F-4D97-AF65-F5344CB8AC3E}">
        <p14:creationId xmlns:p14="http://schemas.microsoft.com/office/powerpoint/2010/main" val="10132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9.3 IPv6 Address Type</a:t>
            </a:r>
            <a:endParaRPr lang="en-US" altLang="en-US" sz="5400" dirty="0"/>
          </a:p>
        </p:txBody>
      </p:sp>
    </p:spTree>
    <p:custDataLst>
      <p:tags r:id="rId1"/>
    </p:custDataLst>
    <p:extLst>
      <p:ext uri="{BB962C8B-B14F-4D97-AF65-F5344CB8AC3E}">
        <p14:creationId xmlns:p14="http://schemas.microsoft.com/office/powerpoint/2010/main" val="314648082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9.4 GUA and LLA Static Configuration</a:t>
            </a:r>
            <a:endParaRPr lang="en-US" sz="2400" dirty="0">
              <a:solidFill>
                <a:srgbClr val="00B0F0"/>
              </a:solidFill>
            </a:endParaRPr>
          </a:p>
        </p:txBody>
      </p:sp>
    </p:spTree>
    <p:extLst>
      <p:ext uri="{BB962C8B-B14F-4D97-AF65-F5344CB8AC3E}">
        <p14:creationId xmlns:p14="http://schemas.microsoft.com/office/powerpoint/2010/main" val="2749234115"/>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76251"/>
            <a:ext cx="8345488" cy="731837"/>
          </a:xfrm>
        </p:spPr>
        <p:txBody>
          <a:bodyPr/>
          <a:lstStyle/>
          <a:p>
            <a:r>
              <a:rPr lang="en-US" sz="2000" dirty="0">
                <a:latin typeface="Century Gothic" panose="020B0502020202020204" pitchFamily="34" charset="0"/>
              </a:rPr>
              <a:t>GUA and LLA Static Configuration</a:t>
            </a:r>
            <a:br>
              <a:rPr lang="en-US" sz="4000" dirty="0">
                <a:latin typeface="Century Gothic" panose="020B0502020202020204" pitchFamily="34" charset="0"/>
              </a:rPr>
            </a:br>
            <a:r>
              <a:rPr lang="en-US" dirty="0">
                <a:latin typeface="Century Gothic" panose="020B0502020202020204" pitchFamily="34" charset="0"/>
              </a:rPr>
              <a:t>Static GUA Configuration on a Router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404621"/>
            <a:ext cx="8422639" cy="2064285"/>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Most IPv6 configuration and verification commands in the Cisco IOS are similar to their IPv4 counterparts. In many cases, the only difference is the use of </a:t>
            </a:r>
            <a:r>
              <a:rPr lang="en-US" b="1" dirty="0">
                <a:solidFill>
                  <a:srgbClr val="000000"/>
                </a:solidFill>
                <a:latin typeface="Century Gothic" panose="020B0502020202020204" pitchFamily="34" charset="0"/>
              </a:rPr>
              <a:t>ipv6</a:t>
            </a:r>
            <a:r>
              <a:rPr lang="en-US" dirty="0">
                <a:solidFill>
                  <a:srgbClr val="000000"/>
                </a:solidFill>
                <a:latin typeface="Century Gothic" panose="020B0502020202020204" pitchFamily="34" charset="0"/>
              </a:rPr>
              <a:t> in place of </a:t>
            </a:r>
            <a:r>
              <a:rPr lang="en-US" b="1" dirty="0">
                <a:solidFill>
                  <a:srgbClr val="000000"/>
                </a:solidFill>
                <a:latin typeface="Century Gothic" panose="020B0502020202020204" pitchFamily="34" charset="0"/>
              </a:rPr>
              <a:t>ip</a:t>
            </a:r>
            <a:r>
              <a:rPr lang="en-US" dirty="0">
                <a:solidFill>
                  <a:srgbClr val="000000"/>
                </a:solidFill>
                <a:latin typeface="Century Gothic" panose="020B0502020202020204" pitchFamily="34" charset="0"/>
              </a:rPr>
              <a:t> within the commands.</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command to configure an IPv6 GUA on an interface is: </a:t>
            </a:r>
            <a:r>
              <a:rPr lang="en-US" b="1" dirty="0">
                <a:solidFill>
                  <a:srgbClr val="000000"/>
                </a:solidFill>
                <a:latin typeface="Century Gothic" panose="020B0502020202020204" pitchFamily="34" charset="0"/>
              </a:rPr>
              <a:t>ipv6 address</a:t>
            </a:r>
            <a:r>
              <a:rPr lang="en-US" dirty="0">
                <a:solidFill>
                  <a:srgbClr val="000000"/>
                </a:solidFill>
                <a:latin typeface="Century Gothic" panose="020B0502020202020204" pitchFamily="34" charset="0"/>
              </a:rPr>
              <a:t> </a:t>
            </a:r>
            <a:r>
              <a:rPr lang="en-US" i="1" dirty="0">
                <a:solidFill>
                  <a:srgbClr val="000000"/>
                </a:solidFill>
                <a:latin typeface="Century Gothic" panose="020B0502020202020204" pitchFamily="34" charset="0"/>
              </a:rPr>
              <a:t>ipv6-address/prefix-length.</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example shows commands to configure a GUA on the G0/0/0 interface on R1:</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800" b="1" dirty="0">
              <a:solidFill>
                <a:srgbClr val="000000"/>
              </a:solidFill>
              <a:latin typeface="Century Gothic" panose="020B0502020202020204" pitchFamily="34" charset="0"/>
            </a:endParaRP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8" name="Rectangle 2">
            <a:extLst>
              <a:ext uri="{FF2B5EF4-FFF2-40B4-BE49-F238E27FC236}">
                <a16:creationId xmlns:a16="http://schemas.microsoft.com/office/drawing/2014/main" id="{4855BE97-77D7-4D00-9761-F371C2A2434E}"/>
              </a:ext>
            </a:extLst>
          </p:cNvPr>
          <p:cNvSpPr>
            <a:spLocks noChangeArrowheads="1"/>
          </p:cNvSpPr>
          <p:nvPr/>
        </p:nvSpPr>
        <p:spPr bwMode="auto">
          <a:xfrm>
            <a:off x="935196" y="4278011"/>
            <a:ext cx="7415848" cy="1631216"/>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algn="l">
              <a:lnSpc>
                <a:spcPct val="100000"/>
              </a:lnSpc>
            </a:pPr>
            <a:r>
              <a:rPr lang="en-US" altLang="en-US" sz="2000" dirty="0">
                <a:solidFill>
                  <a:schemeClr val="bg1"/>
                </a:solidFill>
                <a:latin typeface="Courier New" panose="02070309020205020404" pitchFamily="49" charset="0"/>
                <a:cs typeface="Courier New" panose="02070309020205020404" pitchFamily="49" charset="0"/>
              </a:rPr>
              <a:t>R1(config)# </a:t>
            </a:r>
            <a:r>
              <a:rPr lang="en-US" altLang="en-US" sz="2000" b="1" dirty="0">
                <a:solidFill>
                  <a:schemeClr val="bg1"/>
                </a:solidFill>
                <a:latin typeface="Courier New" panose="02070309020205020404" pitchFamily="49" charset="0"/>
                <a:cs typeface="Courier New" panose="02070309020205020404" pitchFamily="49" charset="0"/>
              </a:rPr>
              <a:t>interface gigabitethernet 0/0/0</a:t>
            </a:r>
            <a:r>
              <a:rPr lang="en-US" altLang="en-US" sz="20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2000" dirty="0">
                <a:solidFill>
                  <a:schemeClr val="bg1"/>
                </a:solidFill>
                <a:latin typeface="Courier New" panose="02070309020205020404" pitchFamily="49" charset="0"/>
                <a:cs typeface="Courier New" panose="02070309020205020404" pitchFamily="49" charset="0"/>
              </a:rPr>
              <a:t>R1(config-if)# </a:t>
            </a:r>
            <a:r>
              <a:rPr lang="en-US" altLang="en-US" sz="2000" b="1" dirty="0">
                <a:solidFill>
                  <a:schemeClr val="bg1"/>
                </a:solidFill>
                <a:latin typeface="Courier New" panose="02070309020205020404" pitchFamily="49" charset="0"/>
                <a:cs typeface="Courier New" panose="02070309020205020404" pitchFamily="49" charset="0"/>
              </a:rPr>
              <a:t>ipv6 address 2001:db8:acad:1::1/64</a:t>
            </a:r>
            <a:r>
              <a:rPr lang="en-US" altLang="en-US" sz="20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2000" dirty="0">
                <a:solidFill>
                  <a:schemeClr val="bg1"/>
                </a:solidFill>
                <a:latin typeface="Courier New" panose="02070309020205020404" pitchFamily="49" charset="0"/>
                <a:cs typeface="Courier New" panose="02070309020205020404" pitchFamily="49" charset="0"/>
              </a:rPr>
              <a:t>R1(config-if)# </a:t>
            </a:r>
            <a:r>
              <a:rPr lang="en-US" altLang="en-US" sz="2000" b="1" dirty="0">
                <a:solidFill>
                  <a:schemeClr val="bg1"/>
                </a:solidFill>
                <a:latin typeface="Courier New" panose="02070309020205020404" pitchFamily="49" charset="0"/>
                <a:cs typeface="Courier New" panose="02070309020205020404" pitchFamily="49" charset="0"/>
              </a:rPr>
              <a:t>no shutdown</a:t>
            </a:r>
            <a:r>
              <a:rPr lang="en-US" altLang="en-US" sz="20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2000" dirty="0">
                <a:solidFill>
                  <a:schemeClr val="bg1"/>
                </a:solidFill>
                <a:latin typeface="Courier New" panose="02070309020205020404" pitchFamily="49" charset="0"/>
                <a:cs typeface="Courier New" panose="02070309020205020404" pitchFamily="49" charset="0"/>
              </a:rPr>
              <a:t>R1(config-if)# </a:t>
            </a:r>
            <a:r>
              <a:rPr lang="en-US" altLang="en-US" sz="2000" b="1" dirty="0">
                <a:solidFill>
                  <a:schemeClr val="bg1"/>
                </a:solidFill>
                <a:latin typeface="Courier New" panose="02070309020205020404" pitchFamily="49" charset="0"/>
                <a:cs typeface="Courier New" panose="02070309020205020404" pitchFamily="49" charset="0"/>
              </a:rPr>
              <a:t>exit</a:t>
            </a:r>
            <a:r>
              <a:rPr lang="en-US" altLang="en-US" sz="2000"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892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89429" y="918211"/>
            <a:ext cx="8345488" cy="731837"/>
          </a:xfrm>
        </p:spPr>
        <p:txBody>
          <a:bodyPr/>
          <a:lstStyle/>
          <a:p>
            <a:r>
              <a:rPr lang="en-US" sz="2000" dirty="0">
                <a:latin typeface="Century Gothic" panose="020B0502020202020204" pitchFamily="34" charset="0"/>
              </a:rPr>
              <a:t>GUA and LLA Static Configuration</a:t>
            </a:r>
            <a:br>
              <a:rPr lang="en-US" sz="4000" dirty="0">
                <a:latin typeface="Century Gothic" panose="020B0502020202020204" pitchFamily="34" charset="0"/>
              </a:rPr>
            </a:br>
            <a:r>
              <a:rPr lang="en-US" dirty="0">
                <a:latin typeface="Century Gothic" panose="020B0502020202020204" pitchFamily="34" charset="0"/>
              </a:rPr>
              <a:t>Static GUA Configuration on a Windows Host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09750" y="1892301"/>
            <a:ext cx="3474375" cy="2256790"/>
          </a:xfrm>
        </p:spPr>
        <p:txBody>
          <a:bodyPr/>
          <a:lstStyle/>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Manually configuring the IPv6 address on a host is similar to configuring an IPv4 address.</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GUA or LLA of the router interface can be used as the default gateway. Best practice is to use the LLA.</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800" b="1" dirty="0">
              <a:solidFill>
                <a:srgbClr val="000000"/>
              </a:solidFill>
              <a:latin typeface="Century Gothic" panose="020B0502020202020204" pitchFamily="34" charset="0"/>
            </a:endParaRP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4" name="TextBox 3">
            <a:extLst>
              <a:ext uri="{FF2B5EF4-FFF2-40B4-BE49-F238E27FC236}">
                <a16:creationId xmlns:a16="http://schemas.microsoft.com/office/drawing/2014/main" id="{6A528590-4F2F-4C75-AAF1-01FE9ADDA800}"/>
              </a:ext>
            </a:extLst>
          </p:cNvPr>
          <p:cNvSpPr txBox="1"/>
          <p:nvPr/>
        </p:nvSpPr>
        <p:spPr>
          <a:xfrm>
            <a:off x="431801" y="6026936"/>
            <a:ext cx="8433572" cy="480131"/>
          </a:xfrm>
          <a:prstGeom prst="rect">
            <a:avLst/>
          </a:prstGeom>
          <a:noFill/>
        </p:spPr>
        <p:txBody>
          <a:bodyPr wrap="square" rtlCol="0">
            <a:spAutoFit/>
          </a:bodyPr>
          <a:lstStyle/>
          <a:p>
            <a:r>
              <a:rPr lang="en-US" sz="1400" b="1" dirty="0">
                <a:solidFill>
                  <a:srgbClr val="000000"/>
                </a:solidFill>
                <a:latin typeface="Century Gothic" panose="020B0502020202020204" pitchFamily="34" charset="0"/>
              </a:rPr>
              <a:t>Note</a:t>
            </a:r>
            <a:r>
              <a:rPr lang="en-US" sz="1400" dirty="0">
                <a:solidFill>
                  <a:srgbClr val="000000"/>
                </a:solidFill>
                <a:latin typeface="Century Gothic" panose="020B0502020202020204" pitchFamily="34" charset="0"/>
              </a:rPr>
              <a:t>: When DHCPv6 or SLAAC is used, the LLA of the router will automatically be specified as the default gateway address.</a:t>
            </a:r>
          </a:p>
        </p:txBody>
      </p:sp>
      <p:pic>
        <p:nvPicPr>
          <p:cNvPr id="2" name="Picture 1">
            <a:extLst>
              <a:ext uri="{FF2B5EF4-FFF2-40B4-BE49-F238E27FC236}">
                <a16:creationId xmlns:a16="http://schemas.microsoft.com/office/drawing/2014/main" id="{2CFFDA62-B00A-4541-A999-09D57E536332}"/>
              </a:ext>
            </a:extLst>
          </p:cNvPr>
          <p:cNvPicPr>
            <a:picLocks noChangeAspect="1"/>
          </p:cNvPicPr>
          <p:nvPr/>
        </p:nvPicPr>
        <p:blipFill>
          <a:blip r:embed="rId3"/>
          <a:stretch>
            <a:fillRect/>
          </a:stretch>
        </p:blipFill>
        <p:spPr>
          <a:xfrm>
            <a:off x="3821285" y="1650048"/>
            <a:ext cx="5181248" cy="4370514"/>
          </a:xfrm>
          <a:prstGeom prst="rect">
            <a:avLst/>
          </a:prstGeom>
        </p:spPr>
      </p:pic>
    </p:spTree>
    <p:extLst>
      <p:ext uri="{BB962C8B-B14F-4D97-AF65-F5344CB8AC3E}">
        <p14:creationId xmlns:p14="http://schemas.microsoft.com/office/powerpoint/2010/main" val="299144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51002" y="803846"/>
            <a:ext cx="8345488" cy="731837"/>
          </a:xfrm>
        </p:spPr>
        <p:txBody>
          <a:bodyPr/>
          <a:lstStyle/>
          <a:p>
            <a:r>
              <a:rPr lang="en-US" sz="1800" dirty="0">
                <a:latin typeface="Century Gothic" panose="020B0502020202020204" pitchFamily="34" charset="0"/>
              </a:rPr>
              <a:t>GUA and LLA Static Configuration</a:t>
            </a:r>
            <a:br>
              <a:rPr lang="en-US" sz="3600" dirty="0">
                <a:latin typeface="Century Gothic" panose="020B0502020202020204" pitchFamily="34" charset="0"/>
              </a:rPr>
            </a:br>
            <a:r>
              <a:rPr lang="en-US" sz="2800" dirty="0">
                <a:latin typeface="Century Gothic" panose="020B0502020202020204" pitchFamily="34" charset="0"/>
              </a:rPr>
              <a:t>Static GUA Configuration of a Link-Local Unicast Address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47040" y="1761543"/>
            <a:ext cx="8376920" cy="1841314"/>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Configuring the LLA manually lets you create an address that is recognizable and easier to remember. </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LLAs can be configured manually using the </a:t>
            </a:r>
            <a:r>
              <a:rPr lang="en-US" b="1" dirty="0">
                <a:solidFill>
                  <a:srgbClr val="000000"/>
                </a:solidFill>
                <a:latin typeface="Century Gothic" panose="020B0502020202020204" pitchFamily="34" charset="0"/>
              </a:rPr>
              <a:t>ipv6 address</a:t>
            </a:r>
            <a:r>
              <a:rPr lang="en-US" dirty="0">
                <a:solidFill>
                  <a:srgbClr val="000000"/>
                </a:solidFill>
                <a:latin typeface="Century Gothic" panose="020B0502020202020204" pitchFamily="34" charset="0"/>
              </a:rPr>
              <a:t> </a:t>
            </a:r>
            <a:r>
              <a:rPr lang="en-US" i="1" dirty="0">
                <a:solidFill>
                  <a:srgbClr val="000000"/>
                </a:solidFill>
                <a:latin typeface="Century Gothic" panose="020B0502020202020204" pitchFamily="34" charset="0"/>
              </a:rPr>
              <a:t>ipv6-link-local-address</a:t>
            </a:r>
            <a:r>
              <a:rPr lang="en-US" dirty="0">
                <a:solidFill>
                  <a:srgbClr val="000000"/>
                </a:solidFill>
                <a:latin typeface="Century Gothic" panose="020B0502020202020204" pitchFamily="34" charset="0"/>
              </a:rPr>
              <a:t> </a:t>
            </a:r>
            <a:r>
              <a:rPr lang="en-US" b="1" dirty="0">
                <a:solidFill>
                  <a:srgbClr val="000000"/>
                </a:solidFill>
                <a:latin typeface="Century Gothic" panose="020B0502020202020204" pitchFamily="34" charset="0"/>
              </a:rPr>
              <a:t>link-local</a:t>
            </a:r>
            <a:r>
              <a:rPr lang="en-US" dirty="0">
                <a:solidFill>
                  <a:srgbClr val="000000"/>
                </a:solidFill>
                <a:latin typeface="Century Gothic" panose="020B0502020202020204" pitchFamily="34" charset="0"/>
              </a:rPr>
              <a:t> command.</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example shows commands to configure a LLA on the G0/0/0 interface on R1</a:t>
            </a:r>
            <a:endParaRPr lang="en-US" sz="1800" b="1" dirty="0">
              <a:solidFill>
                <a:srgbClr val="000000"/>
              </a:solidFill>
              <a:latin typeface="Century Gothic" panose="020B0502020202020204" pitchFamily="34" charset="0"/>
            </a:endParaRP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7" name="Rectangle 2">
            <a:extLst>
              <a:ext uri="{FF2B5EF4-FFF2-40B4-BE49-F238E27FC236}">
                <a16:creationId xmlns:a16="http://schemas.microsoft.com/office/drawing/2014/main" id="{2B5222D8-7C54-4682-A886-0C1FFB40FC91}"/>
              </a:ext>
            </a:extLst>
          </p:cNvPr>
          <p:cNvSpPr>
            <a:spLocks noChangeArrowheads="1"/>
          </p:cNvSpPr>
          <p:nvPr/>
        </p:nvSpPr>
        <p:spPr bwMode="auto">
          <a:xfrm>
            <a:off x="753015" y="4348419"/>
            <a:ext cx="7764970" cy="1323439"/>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algn="l">
              <a:lnSpc>
                <a:spcPct val="100000"/>
              </a:lnSpc>
            </a:pPr>
            <a:r>
              <a:rPr lang="en-US" altLang="en-US" sz="2000" dirty="0">
                <a:solidFill>
                  <a:schemeClr val="bg1"/>
                </a:solidFill>
                <a:latin typeface="Courier New" panose="02070309020205020404" pitchFamily="49" charset="0"/>
                <a:cs typeface="Courier New" panose="02070309020205020404" pitchFamily="49" charset="0"/>
              </a:rPr>
              <a:t>R1(config)# </a:t>
            </a:r>
            <a:r>
              <a:rPr lang="en-US" altLang="en-US" sz="2000" b="1" dirty="0">
                <a:solidFill>
                  <a:schemeClr val="bg1"/>
                </a:solidFill>
                <a:latin typeface="Courier New" panose="02070309020205020404" pitchFamily="49" charset="0"/>
                <a:cs typeface="Courier New" panose="02070309020205020404" pitchFamily="49" charset="0"/>
              </a:rPr>
              <a:t>interface gigabitethernet 0/0/0</a:t>
            </a:r>
            <a:r>
              <a:rPr lang="en-US" altLang="en-US" sz="20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2000" dirty="0">
                <a:solidFill>
                  <a:schemeClr val="bg1"/>
                </a:solidFill>
                <a:latin typeface="Courier New" panose="02070309020205020404" pitchFamily="49" charset="0"/>
                <a:cs typeface="Courier New" panose="02070309020205020404" pitchFamily="49" charset="0"/>
              </a:rPr>
              <a:t>R1(config-if)# </a:t>
            </a:r>
            <a:r>
              <a:rPr lang="en-US" altLang="en-US" sz="2000" b="1" dirty="0">
                <a:solidFill>
                  <a:schemeClr val="bg1"/>
                </a:solidFill>
                <a:latin typeface="Courier New" panose="02070309020205020404" pitchFamily="49" charset="0"/>
                <a:cs typeface="Courier New" panose="02070309020205020404" pitchFamily="49" charset="0"/>
              </a:rPr>
              <a:t>ipv6 address fe80::1:1 link-local</a:t>
            </a:r>
            <a:endParaRPr lang="en-US" altLang="en-US" sz="2000" dirty="0">
              <a:solidFill>
                <a:schemeClr val="bg1"/>
              </a:solidFill>
              <a:latin typeface="Courier New" panose="02070309020205020404" pitchFamily="49" charset="0"/>
              <a:cs typeface="Courier New" panose="02070309020205020404" pitchFamily="49" charset="0"/>
            </a:endParaRPr>
          </a:p>
          <a:p>
            <a:pPr algn="l">
              <a:lnSpc>
                <a:spcPct val="100000"/>
              </a:lnSpc>
            </a:pPr>
            <a:r>
              <a:rPr lang="en-US" altLang="en-US" sz="2000" dirty="0">
                <a:solidFill>
                  <a:schemeClr val="bg1"/>
                </a:solidFill>
                <a:latin typeface="Courier New" panose="02070309020205020404" pitchFamily="49" charset="0"/>
                <a:cs typeface="Courier New" panose="02070309020205020404" pitchFamily="49" charset="0"/>
              </a:rPr>
              <a:t>R1(config-if)# </a:t>
            </a:r>
            <a:r>
              <a:rPr lang="en-US" altLang="en-US" sz="2000" b="1" dirty="0">
                <a:solidFill>
                  <a:schemeClr val="bg1"/>
                </a:solidFill>
                <a:latin typeface="Courier New" panose="02070309020205020404" pitchFamily="49" charset="0"/>
                <a:cs typeface="Courier New" panose="02070309020205020404" pitchFamily="49" charset="0"/>
              </a:rPr>
              <a:t>no shutdown</a:t>
            </a:r>
            <a:r>
              <a:rPr lang="en-US" altLang="en-US" sz="20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2000" dirty="0">
                <a:solidFill>
                  <a:schemeClr val="bg1"/>
                </a:solidFill>
                <a:latin typeface="Courier New" panose="02070309020205020404" pitchFamily="49" charset="0"/>
                <a:cs typeface="Courier New" panose="02070309020205020404" pitchFamily="49" charset="0"/>
              </a:rPr>
              <a:t>R1(config-if)# </a:t>
            </a:r>
            <a:r>
              <a:rPr lang="en-US" altLang="en-US" sz="2000" b="1" dirty="0">
                <a:solidFill>
                  <a:schemeClr val="bg1"/>
                </a:solidFill>
                <a:latin typeface="Courier New" panose="02070309020205020404" pitchFamily="49" charset="0"/>
                <a:cs typeface="Courier New" panose="02070309020205020404" pitchFamily="49" charset="0"/>
              </a:rPr>
              <a:t>exit</a:t>
            </a:r>
            <a:r>
              <a:rPr lang="en-US" altLang="en-US" sz="2000" dirty="0">
                <a:solidFill>
                  <a:schemeClr val="bg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3ED60E2F-2940-40F7-A61E-96AFF1D091E3}"/>
              </a:ext>
            </a:extLst>
          </p:cNvPr>
          <p:cNvSpPr txBox="1"/>
          <p:nvPr/>
        </p:nvSpPr>
        <p:spPr>
          <a:xfrm>
            <a:off x="447040" y="5884020"/>
            <a:ext cx="8376920" cy="674031"/>
          </a:xfrm>
          <a:prstGeom prst="rect">
            <a:avLst/>
          </a:prstGeom>
          <a:noFill/>
        </p:spPr>
        <p:txBody>
          <a:bodyPr wrap="square" rtlCol="0">
            <a:spAutoFit/>
          </a:bodyPr>
          <a:lstStyle/>
          <a:p>
            <a:r>
              <a:rPr lang="en-US" sz="1400" b="1" dirty="0">
                <a:solidFill>
                  <a:srgbClr val="000000"/>
                </a:solidFill>
                <a:latin typeface="Century Gothic" panose="020B0502020202020204" pitchFamily="34" charset="0"/>
              </a:rPr>
              <a:t>Note</a:t>
            </a:r>
            <a:r>
              <a:rPr lang="en-US" sz="1400" dirty="0">
                <a:solidFill>
                  <a:srgbClr val="000000"/>
                </a:solidFill>
                <a:latin typeface="Century Gothic" panose="020B0502020202020204" pitchFamily="34" charset="0"/>
              </a:rPr>
              <a:t>: The same LLA can be configured on each link as long as it is unique on that link. Common practice is to create a different LLA on each interface of the router to make it easy to identify the router and the specific interface.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EC8B2B0-9821-46E2-80BD-9A470A402A3A}"/>
                  </a:ext>
                </a:extLst>
              </p14:cNvPr>
              <p14:cNvContentPartPr/>
              <p14:nvPr/>
            </p14:nvContentPartPr>
            <p14:xfrm>
              <a:off x="6617160" y="4759560"/>
              <a:ext cx="36000" cy="36000"/>
            </p14:xfrm>
          </p:contentPart>
        </mc:Choice>
        <mc:Fallback xmlns="">
          <p:pic>
            <p:nvPicPr>
              <p:cNvPr id="2" name="Ink 1">
                <a:extLst>
                  <a:ext uri="{FF2B5EF4-FFF2-40B4-BE49-F238E27FC236}">
                    <a16:creationId xmlns:a16="http://schemas.microsoft.com/office/drawing/2014/main" id="{1EC8B2B0-9821-46E2-80BD-9A470A402A3A}"/>
                  </a:ext>
                </a:extLst>
              </p:cNvPr>
              <p:cNvPicPr/>
              <p:nvPr/>
            </p:nvPicPr>
            <p:blipFill>
              <a:blip r:embed="rId4"/>
              <a:stretch>
                <a:fillRect/>
              </a:stretch>
            </p:blipFill>
            <p:spPr>
              <a:xfrm>
                <a:off x="3178800" y="4536000"/>
                <a:ext cx="5269680" cy="1054800"/>
              </a:xfrm>
              <a:prstGeom prst="rect">
                <a:avLst/>
              </a:prstGeom>
            </p:spPr>
          </p:pic>
        </mc:Fallback>
      </mc:AlternateContent>
    </p:spTree>
    <p:extLst>
      <p:ext uri="{BB962C8B-B14F-4D97-AF65-F5344CB8AC3E}">
        <p14:creationId xmlns:p14="http://schemas.microsoft.com/office/powerpoint/2010/main" val="143120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82880" y="3505200"/>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algn="ctr"/>
            <a:r>
              <a:rPr lang="en-US" dirty="0"/>
              <a:t>Activity in </a:t>
            </a:r>
            <a:r>
              <a:rPr lang="en-US" dirty="0" err="1"/>
              <a:t>Netacad</a:t>
            </a:r>
            <a:r>
              <a:rPr lang="en-US" dirty="0"/>
              <a:t>  - Syntax Checker: GUA and LLA Static Configuration</a:t>
            </a:r>
            <a:endParaRPr lang="en-US" altLang="en-US" dirty="0"/>
          </a:p>
        </p:txBody>
      </p:sp>
    </p:spTree>
    <p:custDataLst>
      <p:tags r:id="rId1"/>
    </p:custDataLst>
    <p:extLst>
      <p:ext uri="{BB962C8B-B14F-4D97-AF65-F5344CB8AC3E}">
        <p14:creationId xmlns:p14="http://schemas.microsoft.com/office/powerpoint/2010/main" val="95090435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9.5 Dynamic Addressing for IPv6 GUAs</a:t>
            </a:r>
            <a:endParaRPr lang="en-US" sz="2400" dirty="0">
              <a:solidFill>
                <a:srgbClr val="00B0F0"/>
              </a:solidFill>
            </a:endParaRPr>
          </a:p>
        </p:txBody>
      </p:sp>
    </p:spTree>
    <p:extLst>
      <p:ext uri="{BB962C8B-B14F-4D97-AF65-F5344CB8AC3E}">
        <p14:creationId xmlns:p14="http://schemas.microsoft.com/office/powerpoint/2010/main" val="2510563028"/>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06680" y="430531"/>
            <a:ext cx="8345488" cy="731837"/>
          </a:xfrm>
        </p:spPr>
        <p:txBody>
          <a:bodyPr/>
          <a:lstStyle/>
          <a:p>
            <a:r>
              <a:rPr lang="en-US" sz="2000" dirty="0">
                <a:latin typeface="Century Gothic" panose="020B0502020202020204" pitchFamily="34" charset="0"/>
              </a:rPr>
              <a:t>Dynamic Addressing for IPv6 GUAs</a:t>
            </a:r>
            <a:br>
              <a:rPr lang="en-US" sz="4000" dirty="0">
                <a:latin typeface="Century Gothic" panose="020B0502020202020204" pitchFamily="34" charset="0"/>
              </a:rPr>
            </a:br>
            <a:r>
              <a:rPr lang="en-US" dirty="0">
                <a:latin typeface="Century Gothic" panose="020B0502020202020204" pitchFamily="34" charset="0"/>
              </a:rPr>
              <a:t>RS and RA Messages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13361" y="1345247"/>
            <a:ext cx="8717280" cy="3561030"/>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Devices obtain GUA addresses dynamically through Internet Control Message Protocol version 6 (ICMPv6) messages.</a:t>
            </a:r>
          </a:p>
          <a:p>
            <a:pPr lvl="1" algn="just">
              <a:lnSpc>
                <a:spcPct val="100000"/>
              </a:lnSpc>
              <a:spcBef>
                <a:spcPts val="300"/>
              </a:spcBef>
              <a:spcAft>
                <a:spcPts val="300"/>
              </a:spcAft>
              <a:buSzPct val="90000"/>
            </a:pPr>
            <a:r>
              <a:rPr lang="en-US" dirty="0">
                <a:solidFill>
                  <a:srgbClr val="000000"/>
                </a:solidFill>
                <a:latin typeface="Century Gothic" panose="020B0502020202020204" pitchFamily="34" charset="0"/>
              </a:rPr>
              <a:t>Router Solicitation (RS) messages are sent by host devices to discover IPv6 routers</a:t>
            </a:r>
          </a:p>
          <a:p>
            <a:pPr lvl="1" algn="just">
              <a:lnSpc>
                <a:spcPct val="100000"/>
              </a:lnSpc>
              <a:spcBef>
                <a:spcPts val="300"/>
              </a:spcBef>
              <a:spcAft>
                <a:spcPts val="300"/>
              </a:spcAft>
              <a:buSzPct val="90000"/>
            </a:pPr>
            <a:r>
              <a:rPr lang="en-US" dirty="0">
                <a:solidFill>
                  <a:srgbClr val="000000"/>
                </a:solidFill>
                <a:latin typeface="Century Gothic" panose="020B0502020202020204" pitchFamily="34" charset="0"/>
              </a:rPr>
              <a:t>Router Advertisement (RA) messages are sent by routers to inform hosts on how to obtain an IPv6 GUA and provide useful network information such as:</a:t>
            </a:r>
          </a:p>
          <a:p>
            <a:pPr lvl="2" algn="just">
              <a:lnSpc>
                <a:spcPct val="100000"/>
              </a:lnSpc>
              <a:spcBef>
                <a:spcPts val="300"/>
              </a:spcBef>
              <a:spcAft>
                <a:spcPts val="300"/>
              </a:spcAft>
              <a:buSzPct val="90000"/>
            </a:pPr>
            <a:r>
              <a:rPr lang="en-US" dirty="0">
                <a:solidFill>
                  <a:srgbClr val="000000"/>
                </a:solidFill>
                <a:latin typeface="Century Gothic" panose="020B0502020202020204" pitchFamily="34" charset="0"/>
              </a:rPr>
              <a:t>Network prefix and prefix length</a:t>
            </a:r>
          </a:p>
          <a:p>
            <a:pPr lvl="2" algn="just">
              <a:lnSpc>
                <a:spcPct val="100000"/>
              </a:lnSpc>
              <a:spcBef>
                <a:spcPts val="300"/>
              </a:spcBef>
              <a:spcAft>
                <a:spcPts val="300"/>
              </a:spcAft>
              <a:buSzPct val="90000"/>
            </a:pPr>
            <a:r>
              <a:rPr lang="en-US" dirty="0">
                <a:solidFill>
                  <a:srgbClr val="000000"/>
                </a:solidFill>
                <a:latin typeface="Century Gothic" panose="020B0502020202020204" pitchFamily="34" charset="0"/>
              </a:rPr>
              <a:t>Default gateway address</a:t>
            </a:r>
          </a:p>
          <a:p>
            <a:pPr lvl="2" algn="just">
              <a:lnSpc>
                <a:spcPct val="100000"/>
              </a:lnSpc>
              <a:spcBef>
                <a:spcPts val="300"/>
              </a:spcBef>
              <a:spcAft>
                <a:spcPts val="300"/>
              </a:spcAft>
              <a:buSzPct val="90000"/>
            </a:pPr>
            <a:r>
              <a:rPr lang="en-US" dirty="0">
                <a:solidFill>
                  <a:srgbClr val="000000"/>
                </a:solidFill>
                <a:latin typeface="Century Gothic" panose="020B0502020202020204" pitchFamily="34" charset="0"/>
              </a:rPr>
              <a:t>DNS addresses and domain name</a:t>
            </a:r>
          </a:p>
          <a:p>
            <a:pPr lvl="1" algn="just">
              <a:lnSpc>
                <a:spcPct val="100000"/>
              </a:lnSpc>
              <a:spcBef>
                <a:spcPts val="300"/>
              </a:spcBef>
              <a:spcAft>
                <a:spcPts val="300"/>
              </a:spcAft>
              <a:buSzPct val="90000"/>
            </a:pPr>
            <a:r>
              <a:rPr lang="en-US" dirty="0">
                <a:solidFill>
                  <a:srgbClr val="000000"/>
                </a:solidFill>
                <a:latin typeface="Century Gothic" panose="020B0502020202020204" pitchFamily="34" charset="0"/>
              </a:rPr>
              <a:t>The RA can provide three methods for configuring an IPv6 GUA :</a:t>
            </a:r>
          </a:p>
          <a:p>
            <a:pPr lvl="2" algn="just">
              <a:lnSpc>
                <a:spcPct val="100000"/>
              </a:lnSpc>
              <a:spcBef>
                <a:spcPts val="300"/>
              </a:spcBef>
              <a:spcAft>
                <a:spcPts val="300"/>
              </a:spcAft>
              <a:buSzPct val="90000"/>
            </a:pPr>
            <a:r>
              <a:rPr lang="en-US" dirty="0">
                <a:solidFill>
                  <a:srgbClr val="000000"/>
                </a:solidFill>
                <a:latin typeface="Century Gothic" panose="020B0502020202020204" pitchFamily="34" charset="0"/>
              </a:rPr>
              <a:t>SLAAC</a:t>
            </a:r>
          </a:p>
          <a:p>
            <a:pPr lvl="2" algn="just">
              <a:lnSpc>
                <a:spcPct val="100000"/>
              </a:lnSpc>
              <a:spcBef>
                <a:spcPts val="300"/>
              </a:spcBef>
              <a:spcAft>
                <a:spcPts val="300"/>
              </a:spcAft>
              <a:buSzPct val="90000"/>
            </a:pPr>
            <a:r>
              <a:rPr lang="en-US" dirty="0">
                <a:solidFill>
                  <a:srgbClr val="000000"/>
                </a:solidFill>
                <a:latin typeface="Century Gothic" panose="020B0502020202020204" pitchFamily="34" charset="0"/>
              </a:rPr>
              <a:t>SLAAC with stateless DHCPv6 server</a:t>
            </a:r>
          </a:p>
          <a:p>
            <a:pPr lvl="2" algn="just">
              <a:lnSpc>
                <a:spcPct val="100000"/>
              </a:lnSpc>
              <a:spcBef>
                <a:spcPts val="300"/>
              </a:spcBef>
              <a:spcAft>
                <a:spcPts val="300"/>
              </a:spcAft>
              <a:buSzPct val="90000"/>
            </a:pPr>
            <a:r>
              <a:rPr lang="en-US" dirty="0">
                <a:solidFill>
                  <a:srgbClr val="000000"/>
                </a:solidFill>
                <a:latin typeface="Century Gothic" panose="020B0502020202020204" pitchFamily="34" charset="0"/>
              </a:rPr>
              <a:t>Stateful DHCPv6 (no SLAAC)</a:t>
            </a:r>
          </a:p>
          <a:p>
            <a:pPr lvl="1" algn="just">
              <a:lnSpc>
                <a:spcPct val="100000"/>
              </a:lnSpc>
              <a:spcBef>
                <a:spcPts val="300"/>
              </a:spcBef>
              <a:spcAft>
                <a:spcPts val="300"/>
              </a:spcAft>
              <a:buSzPct val="90000"/>
            </a:pPr>
            <a:endParaRPr lang="en-US" sz="2800" dirty="0">
              <a:solidFill>
                <a:srgbClr val="000000"/>
              </a:solidFill>
              <a:latin typeface="Century Gothic" panose="020B0502020202020204" pitchFamily="34" charset="0"/>
            </a:endParaRP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800" b="1" dirty="0">
              <a:solidFill>
                <a:srgbClr val="000000"/>
              </a:solidFill>
              <a:latin typeface="Century Gothic" panose="020B0502020202020204" pitchFamily="34" charset="0"/>
            </a:endParaRP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09473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7986" y="476251"/>
            <a:ext cx="8345488" cy="731837"/>
          </a:xfrm>
        </p:spPr>
        <p:txBody>
          <a:bodyPr/>
          <a:lstStyle/>
          <a:p>
            <a:r>
              <a:rPr lang="en-US" sz="2000" dirty="0">
                <a:latin typeface="Century Gothic" panose="020B0502020202020204" pitchFamily="34" charset="0"/>
              </a:rPr>
              <a:t>Dynamic Addressing for IPv6 GUAs</a:t>
            </a:r>
            <a:br>
              <a:rPr lang="en-US" sz="4000" dirty="0">
                <a:latin typeface="Century Gothic" panose="020B0502020202020204" pitchFamily="34" charset="0"/>
              </a:rPr>
            </a:br>
            <a:r>
              <a:rPr lang="en-US" dirty="0">
                <a:latin typeface="Century Gothic" panose="020B0502020202020204" pitchFamily="34" charset="0"/>
              </a:rPr>
              <a:t>Method 1: SLAAC</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343661"/>
            <a:ext cx="8392159" cy="1654884"/>
          </a:xfrm>
        </p:spPr>
        <p:txBody>
          <a:bodyPr/>
          <a:lstStyle/>
          <a:p>
            <a:pPr marL="169863" indent="-169863"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SLAAC allows a device to configure a GUA without the services of DHCPv6. </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Devices obtain the necessary information to configure a GUA from the ICMPv6 RA messages of the local router.</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prefix is provided by the RA and the device uses either the EUI-64 or random generation method to create an interface ID.</a:t>
            </a: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800" b="1" dirty="0">
              <a:solidFill>
                <a:srgbClr val="000000"/>
              </a:solidFill>
              <a:latin typeface="Century Gothic" panose="020B0502020202020204" pitchFamily="34" charset="0"/>
            </a:endParaRP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p:txBody>
      </p:sp>
      <p:pic>
        <p:nvPicPr>
          <p:cNvPr id="4" name="Picture 3">
            <a:extLst>
              <a:ext uri="{FF2B5EF4-FFF2-40B4-BE49-F238E27FC236}">
                <a16:creationId xmlns:a16="http://schemas.microsoft.com/office/drawing/2014/main" id="{785A69E3-A7F8-4358-A22F-56AA5CCA3457}"/>
              </a:ext>
            </a:extLst>
          </p:cNvPr>
          <p:cNvPicPr>
            <a:picLocks noChangeAspect="1"/>
          </p:cNvPicPr>
          <p:nvPr/>
        </p:nvPicPr>
        <p:blipFill>
          <a:blip r:embed="rId3"/>
          <a:stretch>
            <a:fillRect/>
          </a:stretch>
        </p:blipFill>
        <p:spPr>
          <a:xfrm>
            <a:off x="974325" y="3783243"/>
            <a:ext cx="7626995" cy="2587077"/>
          </a:xfrm>
          <a:prstGeom prst="rect">
            <a:avLst/>
          </a:prstGeom>
        </p:spPr>
      </p:pic>
    </p:spTree>
    <p:extLst>
      <p:ext uri="{BB962C8B-B14F-4D97-AF65-F5344CB8AC3E}">
        <p14:creationId xmlns:p14="http://schemas.microsoft.com/office/powerpoint/2010/main" val="20803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altLang="zh-TW" b="1" dirty="0">
                <a:latin typeface="Century Gothic" panose="020B0502020202020204" pitchFamily="34" charset="0"/>
                <a:ea typeface="新細明體" pitchFamily="18" charset="-120"/>
              </a:rPr>
              <a:t>At the end of this topic, You should be able to:</a:t>
            </a:r>
          </a:p>
          <a:p>
            <a:pPr lvl="1" algn="just"/>
            <a:r>
              <a:rPr lang="en-US" dirty="0">
                <a:latin typeface="Century Gothic" panose="020B0502020202020204" pitchFamily="34" charset="0"/>
              </a:rPr>
              <a:t>Explain the need for IPv6 addressing.</a:t>
            </a:r>
          </a:p>
          <a:p>
            <a:pPr lvl="1" algn="just"/>
            <a:r>
              <a:rPr lang="en-US" dirty="0">
                <a:latin typeface="Century Gothic" panose="020B0502020202020204" pitchFamily="34" charset="0"/>
              </a:rPr>
              <a:t>Describe the representation of an IPv6 address.</a:t>
            </a:r>
          </a:p>
          <a:p>
            <a:pPr lvl="1" algn="just"/>
            <a:r>
              <a:rPr lang="en-US" dirty="0">
                <a:latin typeface="Century Gothic" panose="020B0502020202020204" pitchFamily="34" charset="0"/>
              </a:rPr>
              <a:t>Describe types of IPv6 network addresses.</a:t>
            </a:r>
          </a:p>
        </p:txBody>
      </p:sp>
      <p:sp>
        <p:nvSpPr>
          <p:cNvPr id="5" name="Text Box 2"/>
          <p:cNvSpPr txBox="1">
            <a:spLocks noGrp="1" noChangeArrowheads="1"/>
          </p:cNvSpPr>
          <p:nvPr>
            <p:ph type="title"/>
          </p:nvPr>
        </p:nvSpPr>
        <p:spPr bwMode="auto">
          <a:xfrm>
            <a:off x="2345543" y="826186"/>
            <a:ext cx="4560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168533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473035-7613-4908-A09B-92FC6C06B34D}"/>
              </a:ext>
            </a:extLst>
          </p:cNvPr>
          <p:cNvPicPr>
            <a:picLocks noChangeAspect="1"/>
          </p:cNvPicPr>
          <p:nvPr/>
        </p:nvPicPr>
        <p:blipFill rotWithShape="1">
          <a:blip r:embed="rId3"/>
          <a:srcRect l="3207" r="4373"/>
          <a:stretch/>
        </p:blipFill>
        <p:spPr>
          <a:xfrm>
            <a:off x="1996439" y="4287425"/>
            <a:ext cx="5273041" cy="2463367"/>
          </a:xfrm>
          <a:prstGeom prst="rect">
            <a:avLst/>
          </a:prstGeom>
        </p:spPr>
      </p:pic>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06731"/>
            <a:ext cx="8345488" cy="731837"/>
          </a:xfrm>
        </p:spPr>
        <p:txBody>
          <a:bodyPr/>
          <a:lstStyle/>
          <a:p>
            <a:r>
              <a:rPr lang="en-US" sz="2000" dirty="0">
                <a:latin typeface="Century Gothic" panose="020B0502020202020204" pitchFamily="34" charset="0"/>
              </a:rPr>
              <a:t>Dynamic Addressing for IPv6 GUAs</a:t>
            </a:r>
            <a:br>
              <a:rPr lang="en-US" sz="4000" dirty="0">
                <a:latin typeface="Century Gothic" panose="020B0502020202020204" pitchFamily="34" charset="0"/>
              </a:rPr>
            </a:br>
            <a:r>
              <a:rPr lang="en-US" dirty="0">
                <a:latin typeface="Century Gothic" panose="020B0502020202020204" pitchFamily="34" charset="0"/>
              </a:rPr>
              <a:t>Method 2: SLAAC and Stateless DHCP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4320" y="1271589"/>
            <a:ext cx="8656319" cy="2403472"/>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An RA can instruct a device to use both SLAAC and stateless DHCPv6. </a:t>
            </a:r>
          </a:p>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The RA message suggests devices use the following:</a:t>
            </a:r>
          </a:p>
          <a:p>
            <a:pPr marL="315973" lvl="2" algn="just">
              <a:spcAft>
                <a:spcPts val="600"/>
              </a:spcAft>
              <a:buSzPct val="90000"/>
              <a:buFont typeface="Arial" panose="020B0604020202020204" pitchFamily="34" charset="0"/>
              <a:buChar char="•"/>
            </a:pPr>
            <a:r>
              <a:rPr lang="en-US" dirty="0">
                <a:solidFill>
                  <a:srgbClr val="000000"/>
                </a:solidFill>
                <a:latin typeface="Century Gothic" panose="020B0502020202020204" pitchFamily="34" charset="0"/>
              </a:rPr>
              <a:t>SLAAC to create its own IPv6 GUA</a:t>
            </a:r>
          </a:p>
          <a:p>
            <a:pPr marL="315973" lvl="2" algn="just">
              <a:spcAft>
                <a:spcPts val="600"/>
              </a:spcAft>
              <a:buSzPct val="90000"/>
              <a:buFont typeface="Arial" panose="020B0604020202020204" pitchFamily="34" charset="0"/>
              <a:buChar char="•"/>
            </a:pPr>
            <a:r>
              <a:rPr lang="en-US" dirty="0">
                <a:solidFill>
                  <a:srgbClr val="000000"/>
                </a:solidFill>
                <a:latin typeface="Century Gothic" panose="020B0502020202020204" pitchFamily="34" charset="0"/>
              </a:rPr>
              <a:t>The router LLA, which is the RA source IPv6 address, as the default gateway address</a:t>
            </a:r>
          </a:p>
          <a:p>
            <a:pPr marL="315973" lvl="2" algn="just">
              <a:spcAft>
                <a:spcPts val="600"/>
              </a:spcAft>
              <a:buSzPct val="90000"/>
              <a:buFont typeface="Arial" panose="020B0604020202020204" pitchFamily="34" charset="0"/>
              <a:buChar char="•"/>
            </a:pPr>
            <a:r>
              <a:rPr lang="en-US" dirty="0">
                <a:solidFill>
                  <a:srgbClr val="000000"/>
                </a:solidFill>
                <a:latin typeface="Century Gothic" panose="020B0502020202020204" pitchFamily="34" charset="0"/>
              </a:rPr>
              <a:t>A stateless DHCPv6 server to obtain other information such as a DNS server address and a domain name</a:t>
            </a:r>
          </a:p>
          <a:p>
            <a:pPr marL="242948" lvl="1" indent="-169863" algn="just">
              <a:spcAft>
                <a:spcPts val="600"/>
              </a:spcAft>
              <a:buSzPct val="90000"/>
              <a:buFont typeface="Arial" panose="020B0604020202020204" pitchFamily="34" charset="0"/>
              <a:buChar char="•"/>
            </a:pPr>
            <a:endParaRPr lang="en-US" sz="1000" b="1" dirty="0">
              <a:solidFill>
                <a:srgbClr val="000000"/>
              </a:solidFill>
              <a:latin typeface="Century Gothic" panose="020B0502020202020204" pitchFamily="34" charset="0"/>
            </a:endParaRP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401936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30BE2A-E711-4139-BAE5-9E0C41986889}"/>
              </a:ext>
            </a:extLst>
          </p:cNvPr>
          <p:cNvPicPr>
            <a:picLocks noChangeAspect="1"/>
          </p:cNvPicPr>
          <p:nvPr/>
        </p:nvPicPr>
        <p:blipFill>
          <a:blip r:embed="rId3"/>
          <a:stretch>
            <a:fillRect/>
          </a:stretch>
        </p:blipFill>
        <p:spPr>
          <a:xfrm>
            <a:off x="2545542" y="4261907"/>
            <a:ext cx="6012943" cy="2596093"/>
          </a:xfrm>
          <a:prstGeom prst="rect">
            <a:avLst/>
          </a:prstGeom>
        </p:spPr>
      </p:pic>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2997" y="445771"/>
            <a:ext cx="8345488" cy="731837"/>
          </a:xfrm>
        </p:spPr>
        <p:txBody>
          <a:bodyPr/>
          <a:lstStyle/>
          <a:p>
            <a:r>
              <a:rPr lang="en-US" sz="1800" dirty="0">
                <a:latin typeface="Century Gothic" panose="020B0502020202020204" pitchFamily="34" charset="0"/>
              </a:rPr>
              <a:t>Dynamic Addressing for IPv6 GUAs</a:t>
            </a:r>
            <a:br>
              <a:rPr lang="en-US" sz="3600" dirty="0">
                <a:latin typeface="Century Gothic" panose="020B0502020202020204" pitchFamily="34" charset="0"/>
              </a:rPr>
            </a:br>
            <a:r>
              <a:rPr lang="en-US" sz="2800" dirty="0">
                <a:latin typeface="Century Gothic" panose="020B0502020202020204" pitchFamily="34" charset="0"/>
              </a:rPr>
              <a:t>Method 3: Stateful DHCPv6</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12997" y="1315578"/>
            <a:ext cx="8778603" cy="2630416"/>
          </a:xfrm>
        </p:spPr>
        <p:txBody>
          <a:bodyPr/>
          <a:lstStyle/>
          <a:p>
            <a:pPr marL="0" indent="0" algn="just" defTabSz="684213" fontAlgn="base">
              <a:spcBef>
                <a:spcPts val="600"/>
              </a:spcBef>
              <a:spcAft>
                <a:spcPts val="600"/>
              </a:spcAft>
              <a:buClr>
                <a:schemeClr val="tx2"/>
              </a:buClr>
              <a:buSzPct val="90000"/>
            </a:pPr>
            <a:r>
              <a:rPr lang="en-US" sz="1800" dirty="0">
                <a:solidFill>
                  <a:srgbClr val="000000"/>
                </a:solidFill>
                <a:latin typeface="Century Gothic" panose="020B0502020202020204" pitchFamily="34" charset="0"/>
              </a:rPr>
              <a:t>An RA can instruct a device to use stateful DHCPv6 only.</a:t>
            </a:r>
          </a:p>
          <a:p>
            <a:pPr marL="0" indent="0" algn="just" defTabSz="684213" fontAlgn="base">
              <a:spcBef>
                <a:spcPts val="600"/>
              </a:spcBef>
              <a:spcAft>
                <a:spcPts val="600"/>
              </a:spcAft>
              <a:buClr>
                <a:schemeClr val="tx2"/>
              </a:buClr>
              <a:buSzPct val="90000"/>
            </a:pPr>
            <a:r>
              <a:rPr lang="en-US" sz="1800" dirty="0">
                <a:solidFill>
                  <a:srgbClr val="000000"/>
                </a:solidFill>
                <a:latin typeface="Century Gothic" panose="020B0502020202020204" pitchFamily="34" charset="0"/>
              </a:rPr>
              <a:t>Stateful DHCPv6 is similar to DHCP for IPv4. A device can automatically receive a GUA, prefix length, and the addresses of DNS servers from a stateful DHCPv6 server.</a:t>
            </a:r>
          </a:p>
          <a:p>
            <a:pPr marL="0" indent="0" algn="just" defTabSz="684213" fontAlgn="base">
              <a:spcBef>
                <a:spcPts val="600"/>
              </a:spcBef>
              <a:spcAft>
                <a:spcPts val="600"/>
              </a:spcAft>
              <a:buClr>
                <a:schemeClr val="tx2"/>
              </a:buClr>
              <a:buSzPct val="90000"/>
            </a:pPr>
            <a:r>
              <a:rPr lang="en-US" sz="1800" dirty="0">
                <a:solidFill>
                  <a:srgbClr val="000000"/>
                </a:solidFill>
                <a:latin typeface="Century Gothic" panose="020B0502020202020204" pitchFamily="34" charset="0"/>
              </a:rPr>
              <a:t>The RA message suggests devices use the following:</a:t>
            </a:r>
          </a:p>
          <a:p>
            <a:pPr marL="315973" lvl="2" algn="just">
              <a:spcAft>
                <a:spcPts val="600"/>
              </a:spcAft>
              <a:buSzPct val="90000"/>
              <a:buFont typeface="Arial" panose="020B0604020202020204" pitchFamily="34" charset="0"/>
              <a:buChar char="•"/>
            </a:pPr>
            <a:r>
              <a:rPr lang="en-US" sz="1800" dirty="0">
                <a:solidFill>
                  <a:srgbClr val="000000"/>
                </a:solidFill>
                <a:latin typeface="Century Gothic" panose="020B0502020202020204" pitchFamily="34" charset="0"/>
              </a:rPr>
              <a:t>The router LLA, which is the RA source IPv6 address, for the default gateway address.</a:t>
            </a:r>
          </a:p>
          <a:p>
            <a:pPr marL="315973" lvl="2" algn="just">
              <a:spcAft>
                <a:spcPts val="600"/>
              </a:spcAft>
              <a:buSzPct val="90000"/>
              <a:buFont typeface="Arial" panose="020B0604020202020204" pitchFamily="34" charset="0"/>
              <a:buChar char="•"/>
            </a:pPr>
            <a:r>
              <a:rPr lang="en-US" sz="1800" dirty="0">
                <a:solidFill>
                  <a:srgbClr val="000000"/>
                </a:solidFill>
                <a:latin typeface="Century Gothic" panose="020B0502020202020204" pitchFamily="34" charset="0"/>
              </a:rPr>
              <a:t>A stateful DHCPv6 server to obtain a GUA, DNS server address, domain name and other necessary information.</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E4821DD-AD58-4DE9-A71B-2F71B654BC7E}"/>
                  </a:ext>
                </a:extLst>
              </p14:cNvPr>
              <p14:cNvContentPartPr/>
              <p14:nvPr/>
            </p14:nvContentPartPr>
            <p14:xfrm>
              <a:off x="7491960" y="6286320"/>
              <a:ext cx="375480" cy="268560"/>
            </p14:xfrm>
          </p:contentPart>
        </mc:Choice>
        <mc:Fallback xmlns="">
          <p:pic>
            <p:nvPicPr>
              <p:cNvPr id="2" name="Ink 1">
                <a:extLst>
                  <a:ext uri="{FF2B5EF4-FFF2-40B4-BE49-F238E27FC236}">
                    <a16:creationId xmlns:a16="http://schemas.microsoft.com/office/drawing/2014/main" id="{9E4821DD-AD58-4DE9-A71B-2F71B654BC7E}"/>
                  </a:ext>
                </a:extLst>
              </p:cNvPr>
              <p:cNvPicPr/>
              <p:nvPr/>
            </p:nvPicPr>
            <p:blipFill>
              <a:blip r:embed="rId5"/>
              <a:stretch>
                <a:fillRect/>
              </a:stretch>
            </p:blipFill>
            <p:spPr>
              <a:xfrm>
                <a:off x="1758960" y="696240"/>
                <a:ext cx="7046640" cy="5868000"/>
              </a:xfrm>
              <a:prstGeom prst="rect">
                <a:avLst/>
              </a:prstGeom>
            </p:spPr>
          </p:pic>
        </mc:Fallback>
      </mc:AlternateContent>
    </p:spTree>
    <p:extLst>
      <p:ext uri="{BB962C8B-B14F-4D97-AF65-F5344CB8AC3E}">
        <p14:creationId xmlns:p14="http://schemas.microsoft.com/office/powerpoint/2010/main" val="344446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8639" y="430531"/>
            <a:ext cx="8345488" cy="731837"/>
          </a:xfrm>
        </p:spPr>
        <p:txBody>
          <a:bodyPr/>
          <a:lstStyle/>
          <a:p>
            <a:r>
              <a:rPr lang="en-US" sz="2000" dirty="0">
                <a:latin typeface="Century Gothic" panose="020B0502020202020204" pitchFamily="34" charset="0"/>
              </a:rPr>
              <a:t>Dynamic Addressing for IPv6 GUAs</a:t>
            </a:r>
            <a:br>
              <a:rPr lang="en-US" sz="4000" dirty="0">
                <a:latin typeface="Century Gothic" panose="020B0502020202020204" pitchFamily="34" charset="0"/>
              </a:rPr>
            </a:br>
            <a:r>
              <a:rPr lang="en-US" dirty="0">
                <a:latin typeface="Century Gothic" panose="020B0502020202020204" pitchFamily="34" charset="0"/>
              </a:rPr>
              <a:t>EUI-64 Process vs. Randomly Generated</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03201" y="1343660"/>
            <a:ext cx="2905759" cy="4569460"/>
          </a:xfrm>
        </p:spPr>
        <p:txBody>
          <a:bodyPr/>
          <a:lstStyle/>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When the RA message is either SLAAC or SLAAC with stateless DHCPv6, the client must generate its own interface ID.</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interface ID can be created using the EUI-64 process or a randomly generated 64-bit number.</a:t>
            </a:r>
          </a:p>
        </p:txBody>
      </p:sp>
      <p:pic>
        <p:nvPicPr>
          <p:cNvPr id="2" name="Picture 1">
            <a:extLst>
              <a:ext uri="{FF2B5EF4-FFF2-40B4-BE49-F238E27FC236}">
                <a16:creationId xmlns:a16="http://schemas.microsoft.com/office/drawing/2014/main" id="{EE493C9A-465A-442D-B022-1193868DEE8E}"/>
              </a:ext>
            </a:extLst>
          </p:cNvPr>
          <p:cNvPicPr>
            <a:picLocks noChangeAspect="1"/>
          </p:cNvPicPr>
          <p:nvPr/>
        </p:nvPicPr>
        <p:blipFill rotWithShape="1">
          <a:blip r:embed="rId3"/>
          <a:srcRect l="4888" t="2612" r="6358"/>
          <a:stretch/>
        </p:blipFill>
        <p:spPr>
          <a:xfrm>
            <a:off x="3246121" y="1343660"/>
            <a:ext cx="5599968" cy="4739683"/>
          </a:xfrm>
          <a:prstGeom prst="rect">
            <a:avLst/>
          </a:prstGeom>
        </p:spPr>
      </p:pic>
    </p:spTree>
    <p:extLst>
      <p:ext uri="{BB962C8B-B14F-4D97-AF65-F5344CB8AC3E}">
        <p14:creationId xmlns:p14="http://schemas.microsoft.com/office/powerpoint/2010/main" val="122657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461011"/>
            <a:ext cx="8345488" cy="731837"/>
          </a:xfrm>
        </p:spPr>
        <p:txBody>
          <a:bodyPr/>
          <a:lstStyle/>
          <a:p>
            <a:r>
              <a:rPr lang="en-US" sz="2000" dirty="0">
                <a:latin typeface="Century Gothic" panose="020B0502020202020204" pitchFamily="34" charset="0"/>
              </a:rPr>
              <a:t>Dynamic Addressing for IPv6 GUAs</a:t>
            </a:r>
            <a:br>
              <a:rPr lang="en-US" sz="4000" dirty="0">
                <a:latin typeface="Century Gothic" panose="020B0502020202020204" pitchFamily="34" charset="0"/>
              </a:rPr>
            </a:br>
            <a:r>
              <a:rPr lang="en-US" dirty="0">
                <a:latin typeface="Century Gothic" panose="020B0502020202020204" pitchFamily="34" charset="0"/>
              </a:rPr>
              <a:t>EUI-64 Process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67640" y="1328420"/>
            <a:ext cx="8778239" cy="2012950"/>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The IEEE defined the Extended Unique Identifier (EUI) or modified EUI-64 process which performs the following:</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A 16 bit value of fffe (in hexadecimal) is inserted into the middle of the 48-bit Ethernet MAC address of the client.</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7</a:t>
            </a:r>
            <a:r>
              <a:rPr lang="en-US" baseline="30000" dirty="0">
                <a:solidFill>
                  <a:srgbClr val="000000"/>
                </a:solidFill>
                <a:latin typeface="Century Gothic" panose="020B0502020202020204" pitchFamily="34" charset="0"/>
              </a:rPr>
              <a:t>th</a:t>
            </a:r>
            <a:r>
              <a:rPr lang="en-US" dirty="0">
                <a:solidFill>
                  <a:srgbClr val="000000"/>
                </a:solidFill>
                <a:latin typeface="Century Gothic" panose="020B0502020202020204" pitchFamily="34" charset="0"/>
              </a:rPr>
              <a:t> bit of the client MAC address is reversed from binary 0 to 1.</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Example:</a:t>
            </a:r>
          </a:p>
          <a:p>
            <a:pPr marL="0" indent="0" algn="just"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p:txBody>
      </p:sp>
      <p:graphicFrame>
        <p:nvGraphicFramePr>
          <p:cNvPr id="7" name="Content Placeholder 6">
            <a:extLst>
              <a:ext uri="{FF2B5EF4-FFF2-40B4-BE49-F238E27FC236}">
                <a16:creationId xmlns:a16="http://schemas.microsoft.com/office/drawing/2014/main" id="{AAD66462-6C30-4680-B48A-2A6E24F7168D}"/>
              </a:ext>
            </a:extLst>
          </p:cNvPr>
          <p:cNvGraphicFramePr>
            <a:graphicFrameLocks/>
          </p:cNvGraphicFramePr>
          <p:nvPr>
            <p:extLst>
              <p:ext uri="{D42A27DB-BD31-4B8C-83A1-F6EECF244321}">
                <p14:modId xmlns:p14="http://schemas.microsoft.com/office/powerpoint/2010/main" val="1415681222"/>
              </p:ext>
            </p:extLst>
          </p:nvPr>
        </p:nvGraphicFramePr>
        <p:xfrm>
          <a:off x="1310640" y="4037631"/>
          <a:ext cx="6187440" cy="1204928"/>
        </p:xfrm>
        <a:graphic>
          <a:graphicData uri="http://schemas.openxmlformats.org/drawingml/2006/table">
            <a:tbl>
              <a:tblPr firstRow="1" bandRow="1">
                <a:tableStyleId>{5C22544A-7EE6-4342-B048-85BDC9FD1C3A}</a:tableStyleId>
              </a:tblPr>
              <a:tblGrid>
                <a:gridCol w="3079431">
                  <a:extLst>
                    <a:ext uri="{9D8B030D-6E8A-4147-A177-3AD203B41FA5}">
                      <a16:colId xmlns:a16="http://schemas.microsoft.com/office/drawing/2014/main" val="3729139006"/>
                    </a:ext>
                  </a:extLst>
                </a:gridCol>
                <a:gridCol w="3108009">
                  <a:extLst>
                    <a:ext uri="{9D8B030D-6E8A-4147-A177-3AD203B41FA5}">
                      <a16:colId xmlns:a16="http://schemas.microsoft.com/office/drawing/2014/main" val="1988913492"/>
                    </a:ext>
                  </a:extLst>
                </a:gridCol>
              </a:tblGrid>
              <a:tr h="602464">
                <a:tc>
                  <a:txBody>
                    <a:bodyPr/>
                    <a:lstStyle/>
                    <a:p>
                      <a:r>
                        <a:rPr lang="en-US" sz="1800" b="0" dirty="0">
                          <a:solidFill>
                            <a:srgbClr val="000000"/>
                          </a:solidFill>
                          <a:latin typeface="Century Gothic" panose="020B0502020202020204" pitchFamily="34" charset="0"/>
                        </a:rPr>
                        <a:t>48-bit MAC</a:t>
                      </a:r>
                    </a:p>
                  </a:txBody>
                  <a:tcPr>
                    <a:solidFill>
                      <a:srgbClr val="E7E9EB"/>
                    </a:solidFill>
                  </a:tcPr>
                </a:tc>
                <a:tc>
                  <a:txBody>
                    <a:bodyPr/>
                    <a:lstStyle/>
                    <a:p>
                      <a:r>
                        <a:rPr lang="en-US" sz="1800" b="0" dirty="0">
                          <a:solidFill>
                            <a:srgbClr val="000000"/>
                          </a:solidFill>
                          <a:latin typeface="Century Gothic" panose="020B0502020202020204" pitchFamily="34" charset="0"/>
                        </a:rPr>
                        <a:t>fc:99:47:75:ce:e0</a:t>
                      </a:r>
                    </a:p>
                  </a:txBody>
                  <a:tcPr>
                    <a:solidFill>
                      <a:srgbClr val="E7E9EB"/>
                    </a:solidFill>
                  </a:tcPr>
                </a:tc>
                <a:extLst>
                  <a:ext uri="{0D108BD9-81ED-4DB2-BD59-A6C34878D82A}">
                    <a16:rowId xmlns:a16="http://schemas.microsoft.com/office/drawing/2014/main" val="3849654457"/>
                  </a:ext>
                </a:extLst>
              </a:tr>
              <a:tr h="602464">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entury Gothic" panose="020B0502020202020204" pitchFamily="34" charset="0"/>
                        </a:rPr>
                        <a:t>EUI-64 Interface ID</a:t>
                      </a:r>
                    </a:p>
                  </a:txBody>
                  <a:tcPr/>
                </a:tc>
                <a:tc>
                  <a:txBody>
                    <a:bodyPr/>
                    <a:lstStyle/>
                    <a:p>
                      <a:r>
                        <a:rPr lang="en-US" sz="1800" dirty="0">
                          <a:solidFill>
                            <a:srgbClr val="000000"/>
                          </a:solidFill>
                          <a:latin typeface="Century Gothic" panose="020B0502020202020204" pitchFamily="34" charset="0"/>
                        </a:rPr>
                        <a:t>f</a:t>
                      </a:r>
                      <a:r>
                        <a:rPr lang="en-US" sz="1800" dirty="0">
                          <a:solidFill>
                            <a:srgbClr val="FF0000"/>
                          </a:solidFill>
                          <a:latin typeface="Century Gothic" panose="020B0502020202020204" pitchFamily="34" charset="0"/>
                        </a:rPr>
                        <a:t>e</a:t>
                      </a:r>
                      <a:r>
                        <a:rPr lang="en-US" sz="1800" dirty="0">
                          <a:solidFill>
                            <a:srgbClr val="000000"/>
                          </a:solidFill>
                          <a:latin typeface="Century Gothic" panose="020B0502020202020204" pitchFamily="34" charset="0"/>
                        </a:rPr>
                        <a:t>:99:47:</a:t>
                      </a:r>
                      <a:r>
                        <a:rPr lang="en-US" sz="1800" dirty="0">
                          <a:solidFill>
                            <a:srgbClr val="FF0000"/>
                          </a:solidFill>
                          <a:latin typeface="Century Gothic" panose="020B0502020202020204" pitchFamily="34" charset="0"/>
                        </a:rPr>
                        <a:t>ff:fe</a:t>
                      </a:r>
                      <a:r>
                        <a:rPr lang="en-US" sz="1800" dirty="0">
                          <a:solidFill>
                            <a:srgbClr val="000000"/>
                          </a:solidFill>
                          <a:latin typeface="Century Gothic" panose="020B0502020202020204" pitchFamily="34" charset="0"/>
                        </a:rPr>
                        <a:t>:75:ce:e0</a:t>
                      </a:r>
                    </a:p>
                  </a:txBody>
                  <a:tcPr/>
                </a:tc>
                <a:extLst>
                  <a:ext uri="{0D108BD9-81ED-4DB2-BD59-A6C34878D82A}">
                    <a16:rowId xmlns:a16="http://schemas.microsoft.com/office/drawing/2014/main" val="23573517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2702BB-8B53-4545-9099-72083CEB1F7B}"/>
                  </a:ext>
                </a:extLst>
              </p14:cNvPr>
              <p14:cNvContentPartPr/>
              <p14:nvPr/>
            </p14:nvContentPartPr>
            <p14:xfrm>
              <a:off x="1161000" y="2473560"/>
              <a:ext cx="360" cy="360"/>
            </p14:xfrm>
          </p:contentPart>
        </mc:Choice>
        <mc:Fallback xmlns="">
          <p:pic>
            <p:nvPicPr>
              <p:cNvPr id="4" name="Ink 3">
                <a:extLst>
                  <a:ext uri="{FF2B5EF4-FFF2-40B4-BE49-F238E27FC236}">
                    <a16:creationId xmlns:a16="http://schemas.microsoft.com/office/drawing/2014/main" id="{C62702BB-8B53-4545-9099-72083CEB1F7B}"/>
                  </a:ext>
                </a:extLst>
              </p:cNvPr>
              <p:cNvPicPr/>
              <p:nvPr/>
            </p:nvPicPr>
            <p:blipFill>
              <a:blip r:embed="rId4"/>
              <a:stretch>
                <a:fillRect/>
              </a:stretch>
            </p:blipFill>
            <p:spPr>
              <a:xfrm>
                <a:off x="1151640" y="2035440"/>
                <a:ext cx="1894320" cy="447840"/>
              </a:xfrm>
              <a:prstGeom prst="rect">
                <a:avLst/>
              </a:prstGeom>
            </p:spPr>
          </p:pic>
        </mc:Fallback>
      </mc:AlternateContent>
    </p:spTree>
    <p:extLst>
      <p:ext uri="{BB962C8B-B14F-4D97-AF65-F5344CB8AC3E}">
        <p14:creationId xmlns:p14="http://schemas.microsoft.com/office/powerpoint/2010/main" val="24225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3134" y="384702"/>
            <a:ext cx="8345488" cy="731837"/>
          </a:xfrm>
        </p:spPr>
        <p:txBody>
          <a:bodyPr/>
          <a:lstStyle/>
          <a:p>
            <a:r>
              <a:rPr lang="en-US" sz="2000" dirty="0">
                <a:latin typeface="Century Gothic" panose="020B0502020202020204" pitchFamily="34" charset="0"/>
              </a:rPr>
              <a:t>Dynamic Addressing for IPv6 GUAs</a:t>
            </a:r>
            <a:br>
              <a:rPr lang="en-US" sz="4000" dirty="0">
                <a:latin typeface="Century Gothic" panose="020B0502020202020204" pitchFamily="34" charset="0"/>
              </a:rPr>
            </a:br>
            <a:r>
              <a:rPr lang="en-US" dirty="0">
                <a:latin typeface="Century Gothic" panose="020B0502020202020204" pitchFamily="34" charset="0"/>
              </a:rPr>
              <a:t>Randomly Generated Interface IDs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309034" y="1299528"/>
            <a:ext cx="8453966" cy="1141849"/>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Depending upon the operating system, a device may use a randomly generated interface ID instead of using the MAC address and the EUI-64 process.</a:t>
            </a:r>
          </a:p>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Beginning with Windows Vista, Windows uses a randomly generated interface ID instead of one created with EUI-64.</a:t>
            </a:r>
          </a:p>
          <a:p>
            <a:pPr marL="0" indent="0" algn="just"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a:p>
            <a:pPr marL="0" indent="0" algn="just"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a:p>
            <a:pPr marL="0" indent="0" algn="just"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p:txBody>
      </p:sp>
      <p:sp>
        <p:nvSpPr>
          <p:cNvPr id="2" name="TextBox 1">
            <a:extLst>
              <a:ext uri="{FF2B5EF4-FFF2-40B4-BE49-F238E27FC236}">
                <a16:creationId xmlns:a16="http://schemas.microsoft.com/office/drawing/2014/main" id="{84198DBB-B1C5-4711-B1B9-13D7E8D0E3A0}"/>
              </a:ext>
            </a:extLst>
          </p:cNvPr>
          <p:cNvSpPr txBox="1"/>
          <p:nvPr/>
        </p:nvSpPr>
        <p:spPr>
          <a:xfrm>
            <a:off x="1948294" y="7598708"/>
            <a:ext cx="184731" cy="424732"/>
          </a:xfrm>
          <a:prstGeom prst="rect">
            <a:avLst/>
          </a:prstGeom>
          <a:noFill/>
        </p:spPr>
        <p:txBody>
          <a:bodyPr wrap="none" rtlCol="0">
            <a:spAutoFit/>
          </a:bodyPr>
          <a:lstStyle/>
          <a:p>
            <a:endParaRPr lang="en-US" dirty="0"/>
          </a:p>
        </p:txBody>
      </p:sp>
      <p:sp>
        <p:nvSpPr>
          <p:cNvPr id="4" name="Rectangle 1">
            <a:extLst>
              <a:ext uri="{FF2B5EF4-FFF2-40B4-BE49-F238E27FC236}">
                <a16:creationId xmlns:a16="http://schemas.microsoft.com/office/drawing/2014/main" id="{D8E99E91-0264-4741-9661-10088E9F0932}"/>
              </a:ext>
            </a:extLst>
          </p:cNvPr>
          <p:cNvSpPr>
            <a:spLocks noChangeArrowheads="1"/>
          </p:cNvSpPr>
          <p:nvPr/>
        </p:nvSpPr>
        <p:spPr bwMode="auto">
          <a:xfrm>
            <a:off x="1625439" y="3120017"/>
            <a:ext cx="6047958" cy="2554545"/>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C:\&gt; </a:t>
            </a:r>
            <a:r>
              <a:rPr lang="en-US" altLang="en-US" sz="1600" b="1" dirty="0">
                <a:solidFill>
                  <a:schemeClr val="bg1"/>
                </a:solidFill>
                <a:latin typeface="Courier New" panose="02070309020205020404" pitchFamily="49" charset="0"/>
                <a:cs typeface="Courier New" panose="02070309020205020404" pitchFamily="49" charset="0"/>
              </a:rPr>
              <a:t>ipconfig</a:t>
            </a:r>
            <a:r>
              <a:rPr lang="en-US" altLang="en-US" sz="16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Windows IP Configuration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Ethernet adapter Local Area Connection: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Connection-specific DNS Suffix . :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IPv6 Address. . . . . . . . . . . : </a:t>
            </a:r>
            <a:r>
              <a:rPr lang="en-US" altLang="en-US" sz="1600" b="1" dirty="0">
                <a:solidFill>
                  <a:schemeClr val="bg1"/>
                </a:solidFill>
                <a:latin typeface="Courier New" panose="02070309020205020404" pitchFamily="49" charset="0"/>
                <a:cs typeface="Courier New" panose="02070309020205020404" pitchFamily="49" charset="0"/>
              </a:rPr>
              <a:t>2001:db8:acad:1:50a5:8a35:a5bb:66e1</a:t>
            </a:r>
            <a:r>
              <a:rPr lang="en-US" altLang="en-US" sz="16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Link-local IPv6 Address . . . . . : fe80::50a5:8a35:a5bb:66e1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Default Gateway . . . . . . . . . : fe80::1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C:\&gt; </a:t>
            </a:r>
          </a:p>
        </p:txBody>
      </p:sp>
      <p:sp>
        <p:nvSpPr>
          <p:cNvPr id="5" name="TextBox 4">
            <a:extLst>
              <a:ext uri="{FF2B5EF4-FFF2-40B4-BE49-F238E27FC236}">
                <a16:creationId xmlns:a16="http://schemas.microsoft.com/office/drawing/2014/main" id="{8458CD9D-A7A3-4436-AF67-F3D2FAC9DD8C}"/>
              </a:ext>
            </a:extLst>
          </p:cNvPr>
          <p:cNvSpPr txBox="1"/>
          <p:nvPr/>
        </p:nvSpPr>
        <p:spPr>
          <a:xfrm>
            <a:off x="692574" y="5898217"/>
            <a:ext cx="7913688" cy="757130"/>
          </a:xfrm>
          <a:prstGeom prst="rect">
            <a:avLst/>
          </a:prstGeom>
          <a:noFill/>
        </p:spPr>
        <p:txBody>
          <a:bodyPr wrap="square" rtlCol="0">
            <a:spAutoFit/>
          </a:bodyPr>
          <a:lstStyle/>
          <a:p>
            <a:r>
              <a:rPr lang="en-US" sz="1600" b="1" dirty="0">
                <a:latin typeface="Century Gothic" panose="020B0502020202020204" pitchFamily="34" charset="0"/>
              </a:rPr>
              <a:t>Note</a:t>
            </a:r>
            <a:r>
              <a:rPr lang="en-US" sz="1600" dirty="0">
                <a:latin typeface="Century Gothic" panose="020B0502020202020204" pitchFamily="34" charset="0"/>
              </a:rPr>
              <a:t>: To ensure the uniqueness of any IPv6 unicast address, the client may use a process known as Duplicate Address Detection (DAD). This is similar to an ARP request for its own address. If there is no reply, then the address is unique.</a:t>
            </a:r>
          </a:p>
        </p:txBody>
      </p:sp>
    </p:spTree>
    <p:extLst>
      <p:ext uri="{BB962C8B-B14F-4D97-AF65-F5344CB8AC3E}">
        <p14:creationId xmlns:p14="http://schemas.microsoft.com/office/powerpoint/2010/main" val="8043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9.5 Dynamic Addressing for IPv6 GUAs</a:t>
            </a:r>
            <a:endParaRPr lang="en-US" altLang="en-US" sz="5400" dirty="0"/>
          </a:p>
        </p:txBody>
      </p:sp>
    </p:spTree>
    <p:custDataLst>
      <p:tags r:id="rId1"/>
    </p:custDataLst>
    <p:extLst>
      <p:ext uri="{BB962C8B-B14F-4D97-AF65-F5344CB8AC3E}">
        <p14:creationId xmlns:p14="http://schemas.microsoft.com/office/powerpoint/2010/main" val="73949449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9.6 Dynamic Addressing for IPv6 LLAs</a:t>
            </a:r>
            <a:endParaRPr lang="en-US" sz="2400" dirty="0">
              <a:solidFill>
                <a:srgbClr val="00B0F0"/>
              </a:solidFill>
            </a:endParaRPr>
          </a:p>
        </p:txBody>
      </p:sp>
    </p:spTree>
    <p:extLst>
      <p:ext uri="{BB962C8B-B14F-4D97-AF65-F5344CB8AC3E}">
        <p14:creationId xmlns:p14="http://schemas.microsoft.com/office/powerpoint/2010/main" val="1584751419"/>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45771"/>
            <a:ext cx="8345488" cy="731837"/>
          </a:xfrm>
        </p:spPr>
        <p:txBody>
          <a:bodyPr/>
          <a:lstStyle/>
          <a:p>
            <a:r>
              <a:rPr lang="en-US" sz="2000" dirty="0">
                <a:latin typeface="Century Gothic" panose="020B0502020202020204" pitchFamily="34" charset="0"/>
              </a:rPr>
              <a:t>Dynamic Addressing for IPv6 LLAs</a:t>
            </a:r>
            <a:br>
              <a:rPr lang="en-US" sz="4000" dirty="0">
                <a:latin typeface="Century Gothic" panose="020B0502020202020204" pitchFamily="34" charset="0"/>
              </a:rPr>
            </a:br>
            <a:r>
              <a:rPr lang="en-US" dirty="0">
                <a:latin typeface="Century Gothic" panose="020B0502020202020204" pitchFamily="34" charset="0"/>
              </a:rPr>
              <a:t>Dynamic LLAs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13360" y="1474958"/>
            <a:ext cx="8717280" cy="1536700"/>
          </a:xfrm>
        </p:spPr>
        <p:txBody>
          <a:bodyPr/>
          <a:lstStyle/>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All IPv6 interfaces must have an IPv6 LLA.</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Like IPv6 GUAs, LLAs can be configured dynamically.</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figure shows the LLA is dynamically created using the fe80::/10 prefix and the interface ID using the EUI-64 process, or a randomly generated 64-bit number.</a:t>
            </a:r>
          </a:p>
          <a:p>
            <a:pPr marL="0" indent="0" algn="just"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a:p>
            <a:pPr marL="0" indent="0" algn="just"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a:p>
            <a:pPr marL="0" indent="0" algn="just"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p:txBody>
      </p:sp>
      <p:pic>
        <p:nvPicPr>
          <p:cNvPr id="7" name="Picture 6">
            <a:extLst>
              <a:ext uri="{FF2B5EF4-FFF2-40B4-BE49-F238E27FC236}">
                <a16:creationId xmlns:a16="http://schemas.microsoft.com/office/drawing/2014/main" id="{AEE663BE-9DCB-44E6-9EF5-385C2DF61593}"/>
              </a:ext>
            </a:extLst>
          </p:cNvPr>
          <p:cNvPicPr>
            <a:picLocks noChangeAspect="1"/>
          </p:cNvPicPr>
          <p:nvPr/>
        </p:nvPicPr>
        <p:blipFill rotWithShape="1">
          <a:blip r:embed="rId3"/>
          <a:srcRect l="4376" t="-1177" r="5070" b="1177"/>
          <a:stretch/>
        </p:blipFill>
        <p:spPr>
          <a:xfrm>
            <a:off x="594359" y="3629048"/>
            <a:ext cx="8199121" cy="2588872"/>
          </a:xfrm>
          <a:prstGeom prst="rect">
            <a:avLst/>
          </a:prstGeom>
        </p:spPr>
      </p:pic>
    </p:spTree>
    <p:extLst>
      <p:ext uri="{BB962C8B-B14F-4D97-AF65-F5344CB8AC3E}">
        <p14:creationId xmlns:p14="http://schemas.microsoft.com/office/powerpoint/2010/main" val="9811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43179" y="381838"/>
            <a:ext cx="8345488" cy="731837"/>
          </a:xfrm>
        </p:spPr>
        <p:txBody>
          <a:bodyPr/>
          <a:lstStyle/>
          <a:p>
            <a:r>
              <a:rPr lang="en-US" sz="2000" dirty="0">
                <a:latin typeface="Century Gothic" panose="020B0502020202020204" pitchFamily="34" charset="0"/>
              </a:rPr>
              <a:t>Dynamic Addressing for IPv6 LLAs</a:t>
            </a:r>
            <a:br>
              <a:rPr lang="en-US" sz="4000" dirty="0">
                <a:latin typeface="Century Gothic" panose="020B0502020202020204" pitchFamily="34" charset="0"/>
              </a:rPr>
            </a:br>
            <a:r>
              <a:rPr lang="en-US" dirty="0">
                <a:latin typeface="Century Gothic" panose="020B0502020202020204" pitchFamily="34" charset="0"/>
              </a:rPr>
              <a:t>Dynamic LLAs on Windows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82880" y="1239507"/>
            <a:ext cx="8671560" cy="570410"/>
          </a:xfrm>
        </p:spPr>
        <p:txBody>
          <a:bodyPr/>
          <a:lstStyle/>
          <a:p>
            <a:pPr marL="0" indent="0" algn="l"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Operating systems, such as Windows, will typically use the same method for both a SLAAC-created GUA and a dynamically assigned LLA.</a:t>
            </a:r>
          </a:p>
          <a:p>
            <a:pPr marL="0" indent="0" algn="l" defTabSz="684213" fontAlgn="base">
              <a:spcBef>
                <a:spcPts val="600"/>
              </a:spcBef>
              <a:spcAft>
                <a:spcPts val="600"/>
              </a:spcAft>
              <a:buClr>
                <a:schemeClr val="tx2"/>
              </a:buClr>
              <a:buSzPct val="90000"/>
            </a:pPr>
            <a:endParaRPr lang="en-US" sz="2400" dirty="0">
              <a:solidFill>
                <a:srgbClr val="000000"/>
              </a:solidFill>
              <a:latin typeface="Century Gothic" panose="020B0502020202020204" pitchFamily="34" charset="0"/>
            </a:endParaRPr>
          </a:p>
          <a:p>
            <a:pPr marL="0" indent="0" algn="l" defTabSz="684213" fontAlgn="base">
              <a:spcBef>
                <a:spcPts val="600"/>
              </a:spcBef>
              <a:spcAft>
                <a:spcPts val="600"/>
              </a:spcAft>
              <a:buClr>
                <a:schemeClr val="tx2"/>
              </a:buClr>
              <a:buSzPct val="90000"/>
            </a:pPr>
            <a:endParaRPr lang="en-US" sz="2400" dirty="0">
              <a:solidFill>
                <a:srgbClr val="000000"/>
              </a:solidFill>
              <a:latin typeface="Century Gothic" panose="020B0502020202020204" pitchFamily="34" charset="0"/>
            </a:endParaRPr>
          </a:p>
        </p:txBody>
      </p:sp>
      <p:sp>
        <p:nvSpPr>
          <p:cNvPr id="2" name="TextBox 1">
            <a:extLst>
              <a:ext uri="{FF2B5EF4-FFF2-40B4-BE49-F238E27FC236}">
                <a16:creationId xmlns:a16="http://schemas.microsoft.com/office/drawing/2014/main" id="{84198DBB-B1C5-4711-B1B9-13D7E8D0E3A0}"/>
              </a:ext>
            </a:extLst>
          </p:cNvPr>
          <p:cNvSpPr txBox="1"/>
          <p:nvPr/>
        </p:nvSpPr>
        <p:spPr>
          <a:xfrm>
            <a:off x="1948294" y="7598708"/>
            <a:ext cx="184731" cy="4247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27C4AD4F-4BAF-4EB5-8715-B490FBDACAF0}"/>
              </a:ext>
            </a:extLst>
          </p:cNvPr>
          <p:cNvSpPr txBox="1"/>
          <p:nvPr/>
        </p:nvSpPr>
        <p:spPr>
          <a:xfrm>
            <a:off x="2800311" y="2018737"/>
            <a:ext cx="2831224" cy="286232"/>
          </a:xfrm>
          <a:prstGeom prst="rect">
            <a:avLst/>
          </a:prstGeom>
          <a:noFill/>
        </p:spPr>
        <p:txBody>
          <a:bodyPr wrap="none" rtlCol="0">
            <a:spAutoFit/>
          </a:bodyPr>
          <a:lstStyle/>
          <a:p>
            <a:r>
              <a:rPr lang="en-US" sz="1400" b="1" dirty="0">
                <a:solidFill>
                  <a:srgbClr val="000000"/>
                </a:solidFill>
                <a:latin typeface="Century Gothic" panose="020B0502020202020204" pitchFamily="34" charset="0"/>
              </a:rPr>
              <a:t>EUI-64 Generated Interface ID:</a:t>
            </a: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276659" y="2286149"/>
            <a:ext cx="6515313" cy="2036711"/>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r>
              <a:rPr lang="en-US" altLang="en-US" sz="1400" dirty="0">
                <a:solidFill>
                  <a:schemeClr val="bg1"/>
                </a:solidFill>
                <a:latin typeface="Courier New" panose="02070309020205020404" pitchFamily="49" charset="0"/>
                <a:cs typeface="Courier New" panose="02070309020205020404" pitchFamily="49" charset="0"/>
              </a:rPr>
              <a:t>C:\&gt; ipconfig</a:t>
            </a:r>
          </a:p>
          <a:p>
            <a:r>
              <a:rPr lang="en-US" altLang="en-US" sz="1400" dirty="0">
                <a:solidFill>
                  <a:schemeClr val="bg1"/>
                </a:solidFill>
                <a:latin typeface="Courier New" panose="02070309020205020404" pitchFamily="49" charset="0"/>
                <a:cs typeface="Courier New" panose="02070309020205020404" pitchFamily="49" charset="0"/>
              </a:rPr>
              <a:t>Windows IP Configuration</a:t>
            </a:r>
          </a:p>
          <a:p>
            <a:r>
              <a:rPr lang="en-US" altLang="en-US" sz="1400" dirty="0">
                <a:solidFill>
                  <a:schemeClr val="bg1"/>
                </a:solidFill>
                <a:latin typeface="Courier New" panose="02070309020205020404" pitchFamily="49" charset="0"/>
                <a:cs typeface="Courier New" panose="02070309020205020404" pitchFamily="49" charset="0"/>
              </a:rPr>
              <a:t>Ethernet adapter Local Area Connection:</a:t>
            </a:r>
          </a:p>
          <a:p>
            <a:r>
              <a:rPr lang="en-US" altLang="en-US" sz="1400" dirty="0">
                <a:solidFill>
                  <a:schemeClr val="bg1"/>
                </a:solidFill>
                <a:latin typeface="Courier New" panose="02070309020205020404" pitchFamily="49" charset="0"/>
                <a:cs typeface="Courier New" panose="02070309020205020404" pitchFamily="49" charset="0"/>
              </a:rPr>
              <a:t>Connection-specific DNS Suffix . :</a:t>
            </a:r>
          </a:p>
          <a:p>
            <a:r>
              <a:rPr lang="en-US" altLang="en-US" sz="1400" dirty="0">
                <a:solidFill>
                  <a:schemeClr val="bg1"/>
                </a:solidFill>
                <a:latin typeface="Courier New" panose="02070309020205020404" pitchFamily="49" charset="0"/>
                <a:cs typeface="Courier New" panose="02070309020205020404" pitchFamily="49" charset="0"/>
              </a:rPr>
              <a:t>IPv6 Address. . . . . . . . . . . : 2001:db8:acad:1:</a:t>
            </a:r>
            <a:r>
              <a:rPr lang="en-US" altLang="en-US" sz="1400" dirty="0">
                <a:solidFill>
                  <a:srgbClr val="FFC000"/>
                </a:solidFill>
                <a:latin typeface="Courier New" panose="02070309020205020404" pitchFamily="49" charset="0"/>
                <a:cs typeface="Courier New" panose="02070309020205020404" pitchFamily="49" charset="0"/>
              </a:rPr>
              <a:t>fc99:47</a:t>
            </a:r>
            <a:r>
              <a:rPr lang="en-US" altLang="en-US" sz="1400" dirty="0">
                <a:solidFill>
                  <a:schemeClr val="bg1"/>
                </a:solidFill>
                <a:latin typeface="Courier New" panose="02070309020205020404" pitchFamily="49" charset="0"/>
                <a:cs typeface="Courier New" panose="02070309020205020404" pitchFamily="49" charset="0"/>
              </a:rPr>
              <a:t>ff:fe</a:t>
            </a:r>
            <a:r>
              <a:rPr lang="en-US" altLang="en-US" sz="1400" dirty="0">
                <a:solidFill>
                  <a:srgbClr val="FFC000"/>
                </a:solidFill>
                <a:latin typeface="Courier New" panose="02070309020205020404" pitchFamily="49" charset="0"/>
                <a:cs typeface="Courier New" panose="02070309020205020404" pitchFamily="49" charset="0"/>
              </a:rPr>
              <a:t>75:cee0</a:t>
            </a:r>
          </a:p>
          <a:p>
            <a:r>
              <a:rPr lang="en-US" altLang="en-US" sz="1400" dirty="0">
                <a:solidFill>
                  <a:schemeClr val="bg1"/>
                </a:solidFill>
                <a:latin typeface="Courier New" panose="02070309020205020404" pitchFamily="49" charset="0"/>
                <a:cs typeface="Courier New" panose="02070309020205020404" pitchFamily="49" charset="0"/>
              </a:rPr>
              <a:t>Link-local IPv6 Address . . . . . : fe80::</a:t>
            </a:r>
            <a:r>
              <a:rPr lang="en-US" altLang="en-US" sz="1400" dirty="0">
                <a:solidFill>
                  <a:srgbClr val="FFC000"/>
                </a:solidFill>
                <a:latin typeface="Courier New" panose="02070309020205020404" pitchFamily="49" charset="0"/>
                <a:cs typeface="Courier New" panose="02070309020205020404" pitchFamily="49" charset="0"/>
              </a:rPr>
              <a:t>fc99:47</a:t>
            </a:r>
            <a:r>
              <a:rPr lang="en-US" altLang="en-US" sz="1400" dirty="0">
                <a:solidFill>
                  <a:schemeClr val="bg1"/>
                </a:solidFill>
                <a:latin typeface="Courier New" panose="02070309020205020404" pitchFamily="49" charset="0"/>
                <a:cs typeface="Courier New" panose="02070309020205020404" pitchFamily="49" charset="0"/>
              </a:rPr>
              <a:t>ff:fe</a:t>
            </a:r>
            <a:r>
              <a:rPr lang="en-US" altLang="en-US" sz="1400" dirty="0">
                <a:solidFill>
                  <a:srgbClr val="FFC000"/>
                </a:solidFill>
                <a:latin typeface="Courier New" panose="02070309020205020404" pitchFamily="49" charset="0"/>
                <a:cs typeface="Courier New" panose="02070309020205020404" pitchFamily="49" charset="0"/>
              </a:rPr>
              <a:t>75:cee0</a:t>
            </a:r>
          </a:p>
          <a:p>
            <a:r>
              <a:rPr lang="en-US" altLang="en-US" sz="1400" dirty="0">
                <a:solidFill>
                  <a:schemeClr val="bg1"/>
                </a:solidFill>
                <a:latin typeface="Courier New" panose="02070309020205020404" pitchFamily="49" charset="0"/>
                <a:cs typeface="Courier New" panose="02070309020205020404" pitchFamily="49" charset="0"/>
              </a:rPr>
              <a:t>Default Gateway . . . . . . . . . : fe80::1</a:t>
            </a:r>
          </a:p>
          <a:p>
            <a:r>
              <a:rPr lang="en-US" altLang="en-US" sz="1400" dirty="0">
                <a:solidFill>
                  <a:schemeClr val="bg1"/>
                </a:solidFill>
                <a:latin typeface="Courier New" panose="02070309020205020404" pitchFamily="49" charset="0"/>
                <a:cs typeface="Courier New" panose="02070309020205020404" pitchFamily="49" charset="0"/>
              </a:rPr>
              <a:t>C:\&gt;</a:t>
            </a:r>
          </a:p>
        </p:txBody>
      </p:sp>
      <p:sp>
        <p:nvSpPr>
          <p:cNvPr id="11" name="TextBox 10">
            <a:extLst>
              <a:ext uri="{FF2B5EF4-FFF2-40B4-BE49-F238E27FC236}">
                <a16:creationId xmlns:a16="http://schemas.microsoft.com/office/drawing/2014/main" id="{A1EA36AD-E5C7-4064-B7CB-7A9689FEF970}"/>
              </a:ext>
            </a:extLst>
          </p:cNvPr>
          <p:cNvSpPr txBox="1"/>
          <p:nvPr/>
        </p:nvSpPr>
        <p:spPr>
          <a:xfrm>
            <a:off x="2564351" y="4358916"/>
            <a:ext cx="3571812" cy="286232"/>
          </a:xfrm>
          <a:prstGeom prst="rect">
            <a:avLst/>
          </a:prstGeom>
          <a:noFill/>
        </p:spPr>
        <p:txBody>
          <a:bodyPr wrap="none" rtlCol="0">
            <a:spAutoFit/>
          </a:bodyPr>
          <a:lstStyle/>
          <a:p>
            <a:r>
              <a:rPr lang="en-US" sz="1400" b="1" dirty="0">
                <a:solidFill>
                  <a:srgbClr val="000000"/>
                </a:solidFill>
                <a:latin typeface="Century Gothic" panose="020B0502020202020204" pitchFamily="34" charset="0"/>
              </a:rPr>
              <a:t>Random 64-bit Generated Interface ID:</a:t>
            </a:r>
          </a:p>
        </p:txBody>
      </p:sp>
      <p:sp>
        <p:nvSpPr>
          <p:cNvPr id="9" name="Rectangle 1">
            <a:extLst>
              <a:ext uri="{FF2B5EF4-FFF2-40B4-BE49-F238E27FC236}">
                <a16:creationId xmlns:a16="http://schemas.microsoft.com/office/drawing/2014/main" id="{A1D3F26D-DE37-49E2-BA8B-7ACBF74D386E}"/>
              </a:ext>
            </a:extLst>
          </p:cNvPr>
          <p:cNvSpPr>
            <a:spLocks noChangeArrowheads="1"/>
          </p:cNvSpPr>
          <p:nvPr/>
        </p:nvSpPr>
        <p:spPr bwMode="auto">
          <a:xfrm>
            <a:off x="667907" y="4759054"/>
            <a:ext cx="8132355" cy="1643527"/>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r>
              <a:rPr lang="en-US" altLang="en-US" sz="1400" dirty="0">
                <a:solidFill>
                  <a:schemeClr val="bg1"/>
                </a:solidFill>
                <a:latin typeface="Courier New" panose="02070309020205020404" pitchFamily="49" charset="0"/>
                <a:cs typeface="Courier New" panose="02070309020205020404" pitchFamily="49" charset="0"/>
              </a:rPr>
              <a:t>C:\&gt; ipconfig</a:t>
            </a:r>
          </a:p>
          <a:p>
            <a:r>
              <a:rPr lang="en-US" altLang="en-US" sz="1400" dirty="0">
                <a:solidFill>
                  <a:schemeClr val="bg1"/>
                </a:solidFill>
                <a:latin typeface="Courier New" panose="02070309020205020404" pitchFamily="49" charset="0"/>
                <a:cs typeface="Courier New" panose="02070309020205020404" pitchFamily="49" charset="0"/>
              </a:rPr>
              <a:t>Windows IP Configuration</a:t>
            </a:r>
          </a:p>
          <a:p>
            <a:r>
              <a:rPr lang="en-US" altLang="en-US" sz="1400" dirty="0">
                <a:solidFill>
                  <a:schemeClr val="bg1"/>
                </a:solidFill>
                <a:latin typeface="Courier New" panose="02070309020205020404" pitchFamily="49" charset="0"/>
                <a:cs typeface="Courier New" panose="02070309020205020404" pitchFamily="49" charset="0"/>
              </a:rPr>
              <a:t>Ethernet adapter Local Area Connection:</a:t>
            </a:r>
          </a:p>
          <a:p>
            <a:r>
              <a:rPr lang="en-US" altLang="en-US" sz="1400" dirty="0">
                <a:solidFill>
                  <a:schemeClr val="bg1"/>
                </a:solidFill>
                <a:latin typeface="Courier New" panose="02070309020205020404" pitchFamily="49" charset="0"/>
                <a:cs typeface="Courier New" panose="02070309020205020404" pitchFamily="49" charset="0"/>
              </a:rPr>
              <a:t>   Connection-specific DNS Suffix  . :</a:t>
            </a:r>
          </a:p>
          <a:p>
            <a:r>
              <a:rPr lang="en-US" altLang="en-US" sz="1400" dirty="0">
                <a:solidFill>
                  <a:schemeClr val="bg1"/>
                </a:solidFill>
                <a:latin typeface="Courier New" panose="02070309020205020404" pitchFamily="49" charset="0"/>
                <a:cs typeface="Courier New" panose="02070309020205020404" pitchFamily="49" charset="0"/>
              </a:rPr>
              <a:t>   IPv6 Address. . . . . . . . . . . : 2001:db8:acad:1:</a:t>
            </a:r>
            <a:r>
              <a:rPr lang="en-US" altLang="en-US" sz="1400" dirty="0">
                <a:solidFill>
                  <a:srgbClr val="FFC000"/>
                </a:solidFill>
                <a:latin typeface="Courier New" panose="02070309020205020404" pitchFamily="49" charset="0"/>
                <a:cs typeface="Courier New" panose="02070309020205020404" pitchFamily="49" charset="0"/>
              </a:rPr>
              <a:t>50a5:8a35:a5bb:66e1</a:t>
            </a:r>
          </a:p>
          <a:p>
            <a:r>
              <a:rPr lang="en-US" altLang="en-US" sz="1400" dirty="0">
                <a:solidFill>
                  <a:schemeClr val="bg1"/>
                </a:solidFill>
                <a:latin typeface="Courier New" panose="02070309020205020404" pitchFamily="49" charset="0"/>
                <a:cs typeface="Courier New" panose="02070309020205020404" pitchFamily="49" charset="0"/>
              </a:rPr>
              <a:t>   Link-local IPv6 Address . . . . . : fe80::</a:t>
            </a:r>
            <a:r>
              <a:rPr lang="en-US" altLang="en-US" sz="1400" dirty="0">
                <a:solidFill>
                  <a:srgbClr val="FFC000"/>
                </a:solidFill>
                <a:latin typeface="Courier New" panose="02070309020205020404" pitchFamily="49" charset="0"/>
                <a:cs typeface="Courier New" panose="02070309020205020404" pitchFamily="49" charset="0"/>
              </a:rPr>
              <a:t>50a5:8a35:a5bb:66e1</a:t>
            </a:r>
          </a:p>
          <a:p>
            <a:r>
              <a:rPr lang="en-US" altLang="en-US" sz="1400" dirty="0">
                <a:solidFill>
                  <a:schemeClr val="bg1"/>
                </a:solidFill>
                <a:latin typeface="Courier New" panose="02070309020205020404" pitchFamily="49" charset="0"/>
                <a:cs typeface="Courier New" panose="02070309020205020404" pitchFamily="49" charset="0"/>
              </a:rPr>
              <a:t>   Default Gateway . . . . . . . . . : fe80::1</a:t>
            </a:r>
          </a:p>
          <a:p>
            <a:r>
              <a:rPr lang="en-US" altLang="en-US" sz="1400" dirty="0">
                <a:solidFill>
                  <a:schemeClr val="bg1"/>
                </a:solidFill>
                <a:latin typeface="Courier New" panose="02070309020205020404" pitchFamily="49" charset="0"/>
                <a:cs typeface="Courier New" panose="02070309020205020404" pitchFamily="49" charset="0"/>
              </a:rPr>
              <a:t>C:\&gt;</a:t>
            </a:r>
          </a:p>
        </p:txBody>
      </p:sp>
    </p:spTree>
    <p:extLst>
      <p:ext uri="{BB962C8B-B14F-4D97-AF65-F5344CB8AC3E}">
        <p14:creationId xmlns:p14="http://schemas.microsoft.com/office/powerpoint/2010/main" val="103246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5900" y="428942"/>
            <a:ext cx="8345488" cy="731837"/>
          </a:xfrm>
        </p:spPr>
        <p:txBody>
          <a:bodyPr/>
          <a:lstStyle/>
          <a:p>
            <a:r>
              <a:rPr lang="en-US" sz="2000" dirty="0">
                <a:latin typeface="Century Gothic" panose="020B0502020202020204" pitchFamily="34" charset="0"/>
              </a:rPr>
              <a:t>Dynamic Addressing for IPv6 LLAs</a:t>
            </a:r>
            <a:br>
              <a:rPr lang="en-US" sz="4000" dirty="0">
                <a:latin typeface="Century Gothic" panose="020B0502020202020204" pitchFamily="34" charset="0"/>
              </a:rPr>
            </a:br>
            <a:r>
              <a:rPr lang="en-US" dirty="0">
                <a:latin typeface="Century Gothic" panose="020B0502020202020204" pitchFamily="34" charset="0"/>
              </a:rPr>
              <a:t>Dynamic LLAs on Cisco Routers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15900" y="1404620"/>
            <a:ext cx="8745220" cy="1536700"/>
          </a:xfrm>
        </p:spPr>
        <p:txBody>
          <a:bodyPr/>
          <a:lstStyle/>
          <a:p>
            <a:pPr marL="0" indent="0" algn="l"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Cisco routers automatically create an IPv6 LLA whenever a GUA is assigned to the interface. By default, Cisco IOS routers use EUI-64 to generate the interface ID for all LLAs on IPv6 interfaces.</a:t>
            </a:r>
          </a:p>
          <a:p>
            <a:pPr marL="0" indent="0" algn="l"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Here is an example of a LLA dynamically configured on the G0/0/0 interface of R1:</a:t>
            </a:r>
          </a:p>
          <a:p>
            <a:pPr marL="0" indent="0" algn="l"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a:p>
            <a:pPr marL="0" indent="0" algn="l"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475372" y="3469960"/>
            <a:ext cx="8226276" cy="2308324"/>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R1# </a:t>
            </a:r>
            <a:r>
              <a:rPr lang="en-US" altLang="en-US" sz="1600" b="1" dirty="0">
                <a:solidFill>
                  <a:schemeClr val="bg1"/>
                </a:solidFill>
                <a:latin typeface="Courier New" panose="02070309020205020404" pitchFamily="49" charset="0"/>
                <a:cs typeface="Courier New" panose="02070309020205020404" pitchFamily="49" charset="0"/>
              </a:rPr>
              <a:t>show interface gigabitEthernet 0/0/0</a:t>
            </a:r>
            <a:r>
              <a:rPr lang="en-US" altLang="en-US" sz="16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GigabitEthernet0/0/0 is up, line protocol is up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Hardware is ISR4221-2x1GE, address is </a:t>
            </a:r>
            <a:r>
              <a:rPr lang="en-US" altLang="en-US" sz="1600" b="1" dirty="0">
                <a:solidFill>
                  <a:schemeClr val="accent6"/>
                </a:solidFill>
                <a:latin typeface="Courier New" panose="02070309020205020404" pitchFamily="49" charset="0"/>
                <a:cs typeface="Courier New" panose="02070309020205020404" pitchFamily="49" charset="0"/>
              </a:rPr>
              <a:t>7079.b392.3640</a:t>
            </a:r>
            <a:r>
              <a:rPr lang="en-US" altLang="en-US" sz="1600" dirty="0">
                <a:solidFill>
                  <a:schemeClr val="accent6"/>
                </a:solidFill>
                <a:latin typeface="Courier New" panose="02070309020205020404" pitchFamily="49" charset="0"/>
                <a:cs typeface="Courier New" panose="02070309020205020404" pitchFamily="49" charset="0"/>
              </a:rPr>
              <a:t> </a:t>
            </a:r>
            <a:r>
              <a:rPr lang="en-US" altLang="en-US" sz="1600" dirty="0">
                <a:solidFill>
                  <a:schemeClr val="bg1"/>
                </a:solidFill>
                <a:latin typeface="Courier New" panose="02070309020205020404" pitchFamily="49" charset="0"/>
                <a:cs typeface="Courier New" panose="02070309020205020404" pitchFamily="49" charset="0"/>
              </a:rPr>
              <a:t>(bia 7079.b392.3640)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(Output omitted)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R1# </a:t>
            </a:r>
            <a:r>
              <a:rPr lang="en-US" altLang="en-US" sz="1600" b="1" dirty="0">
                <a:solidFill>
                  <a:schemeClr val="bg1"/>
                </a:solidFill>
                <a:latin typeface="Courier New" panose="02070309020205020404" pitchFamily="49" charset="0"/>
                <a:cs typeface="Courier New" panose="02070309020205020404" pitchFamily="49" charset="0"/>
              </a:rPr>
              <a:t>show ipv6 interface brief</a:t>
            </a:r>
            <a:r>
              <a:rPr lang="en-US" altLang="en-US" sz="16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GigabitEthernet0/0/0 [up/up]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FE80::</a:t>
            </a:r>
            <a:r>
              <a:rPr lang="en-US" altLang="en-US" sz="1600" b="1" dirty="0">
                <a:solidFill>
                  <a:schemeClr val="accent6"/>
                </a:solidFill>
                <a:latin typeface="Courier New" panose="02070309020205020404" pitchFamily="49" charset="0"/>
                <a:cs typeface="Courier New" panose="02070309020205020404" pitchFamily="49" charset="0"/>
              </a:rPr>
              <a:t>7279:B3</a:t>
            </a:r>
            <a:r>
              <a:rPr lang="en-US" altLang="en-US" sz="1600" b="1" dirty="0">
                <a:solidFill>
                  <a:schemeClr val="bg1"/>
                </a:solidFill>
                <a:latin typeface="Courier New" panose="02070309020205020404" pitchFamily="49" charset="0"/>
                <a:cs typeface="Courier New" panose="02070309020205020404" pitchFamily="49" charset="0"/>
              </a:rPr>
              <a:t>FF:FE</a:t>
            </a:r>
            <a:r>
              <a:rPr lang="en-US" altLang="en-US" sz="1600" b="1" dirty="0">
                <a:solidFill>
                  <a:schemeClr val="accent6"/>
                </a:solidFill>
                <a:latin typeface="Courier New" panose="02070309020205020404" pitchFamily="49" charset="0"/>
                <a:cs typeface="Courier New" panose="02070309020205020404" pitchFamily="49" charset="0"/>
              </a:rPr>
              <a:t>92:3640</a:t>
            </a:r>
            <a:r>
              <a:rPr lang="en-US" altLang="en-US" sz="16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1600" dirty="0">
                <a:solidFill>
                  <a:schemeClr val="bg1"/>
                </a:solidFill>
                <a:latin typeface="Courier New" panose="02070309020205020404" pitchFamily="49" charset="0"/>
                <a:cs typeface="Courier New" panose="02070309020205020404" pitchFamily="49" charset="0"/>
              </a:rPr>
              <a:t>2001:DB8:ACAD:1::1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3D81FE3-69DC-4892-918D-616FDA3A2056}"/>
                  </a:ext>
                </a:extLst>
              </p14:cNvPr>
              <p14:cNvContentPartPr/>
              <p14:nvPr/>
            </p14:nvContentPartPr>
            <p14:xfrm>
              <a:off x="8224200" y="4723920"/>
              <a:ext cx="27360" cy="360"/>
            </p14:xfrm>
          </p:contentPart>
        </mc:Choice>
        <mc:Fallback xmlns="">
          <p:pic>
            <p:nvPicPr>
              <p:cNvPr id="2" name="Ink 1">
                <a:extLst>
                  <a:ext uri="{FF2B5EF4-FFF2-40B4-BE49-F238E27FC236}">
                    <a16:creationId xmlns:a16="http://schemas.microsoft.com/office/drawing/2014/main" id="{F3D81FE3-69DC-4892-918D-616FDA3A2056}"/>
                  </a:ext>
                </a:extLst>
              </p:cNvPr>
              <p:cNvPicPr/>
              <p:nvPr/>
            </p:nvPicPr>
            <p:blipFill>
              <a:blip r:embed="rId4"/>
              <a:stretch>
                <a:fillRect/>
              </a:stretch>
            </p:blipFill>
            <p:spPr>
              <a:xfrm>
                <a:off x="803520" y="2142720"/>
                <a:ext cx="8046720" cy="4349880"/>
              </a:xfrm>
              <a:prstGeom prst="rect">
                <a:avLst/>
              </a:prstGeom>
            </p:spPr>
          </p:pic>
        </mc:Fallback>
      </mc:AlternateContent>
    </p:spTree>
    <p:extLst>
      <p:ext uri="{BB962C8B-B14F-4D97-AF65-F5344CB8AC3E}">
        <p14:creationId xmlns:p14="http://schemas.microsoft.com/office/powerpoint/2010/main" val="377338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pPr algn="just"/>
            <a:r>
              <a:rPr lang="en-US" altLang="en-US" sz="2000" dirty="0">
                <a:latin typeface="Century Gothic" panose="020B0502020202020204" pitchFamily="34" charset="0"/>
              </a:rPr>
              <a:t>IPv6 GUA</a:t>
            </a:r>
          </a:p>
          <a:p>
            <a:pPr algn="just"/>
            <a:r>
              <a:rPr lang="en-US" sz="2000" dirty="0">
                <a:latin typeface="Century Gothic" panose="020B0502020202020204" pitchFamily="34" charset="0"/>
              </a:rPr>
              <a:t>IPv6 LLA</a:t>
            </a:r>
          </a:p>
          <a:p>
            <a:pPr algn="just"/>
            <a:r>
              <a:rPr lang="en-US" sz="2000" dirty="0">
                <a:latin typeface="Century Gothic" panose="020B0502020202020204" pitchFamily="34" charset="0"/>
              </a:rPr>
              <a:t>Router Solicitation (RS)</a:t>
            </a:r>
          </a:p>
          <a:p>
            <a:pPr algn="just"/>
            <a:r>
              <a:rPr lang="en-US" sz="2000" dirty="0">
                <a:latin typeface="Century Gothic" panose="020B0502020202020204" pitchFamily="34" charset="0"/>
              </a:rPr>
              <a:t>Router Advertisement (RA)</a:t>
            </a:r>
          </a:p>
          <a:p>
            <a:pPr algn="just"/>
            <a:r>
              <a:rPr lang="en-US" sz="2000" dirty="0">
                <a:latin typeface="Century Gothic" panose="020B0502020202020204" pitchFamily="34" charset="0"/>
              </a:rPr>
              <a:t>SLAAC</a:t>
            </a:r>
          </a:p>
          <a:p>
            <a:pPr marL="0" indent="0" algn="just">
              <a:buNone/>
            </a:pPr>
            <a:endParaRPr lang="en-US" b="1" dirty="0"/>
          </a:p>
        </p:txBody>
      </p:sp>
      <p:sp>
        <p:nvSpPr>
          <p:cNvPr id="2" name="Title 1"/>
          <p:cNvSpPr>
            <a:spLocks noGrp="1"/>
          </p:cNvSpPr>
          <p:nvPr>
            <p:ph type="title"/>
          </p:nvPr>
        </p:nvSpPr>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21769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06680" y="423384"/>
            <a:ext cx="8345488" cy="731837"/>
          </a:xfrm>
        </p:spPr>
        <p:txBody>
          <a:bodyPr/>
          <a:lstStyle/>
          <a:p>
            <a:r>
              <a:rPr lang="en-US" sz="2000" dirty="0">
                <a:latin typeface="Century Gothic" panose="020B0502020202020204" pitchFamily="34" charset="0"/>
              </a:rPr>
              <a:t>Dynamic Addressing for IPv6 LLAs</a:t>
            </a:r>
            <a:br>
              <a:rPr lang="en-US" sz="4000" dirty="0">
                <a:latin typeface="Century Gothic" panose="020B0502020202020204" pitchFamily="34" charset="0"/>
              </a:rPr>
            </a:br>
            <a:r>
              <a:rPr lang="en-US" dirty="0">
                <a:latin typeface="Century Gothic" panose="020B0502020202020204" pitchFamily="34" charset="0"/>
              </a:rPr>
              <a:t>Verify IPv6 Address Configuration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322580" y="1322861"/>
            <a:ext cx="8547100" cy="1536700"/>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Cisco routers automatically create an IPv6 LLA whenever a GUA is assigned to the interface. By default, Cisco IOS routers use EUI-64 to generate the interface ID for all LLAs on IPv6 interfaces.</a:t>
            </a:r>
          </a:p>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Here is an example of a LLA dynamically configured on the G0/0/0 interface of R1:</a:t>
            </a:r>
          </a:p>
          <a:p>
            <a:pPr marL="0" indent="0" algn="just"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a:p>
            <a:pPr marL="0" indent="0" algn="just" defTabSz="684213" fontAlgn="base">
              <a:spcBef>
                <a:spcPts val="600"/>
              </a:spcBef>
              <a:spcAft>
                <a:spcPts val="600"/>
              </a:spcAft>
              <a:buClr>
                <a:schemeClr val="tx2"/>
              </a:buClr>
              <a:buSzPct val="90000"/>
            </a:pPr>
            <a:endParaRPr lang="en-US" dirty="0">
              <a:solidFill>
                <a:srgbClr val="000000"/>
              </a:solidFill>
              <a:latin typeface="Century Gothic" panose="020B0502020202020204" pitchFamily="34" charset="0"/>
            </a:endParaRP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322580" y="3423758"/>
            <a:ext cx="8547100" cy="2585323"/>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algn="l">
              <a:lnSpc>
                <a:spcPct val="100000"/>
              </a:lnSpc>
            </a:pPr>
            <a:r>
              <a:rPr lang="en-US" altLang="en-US" sz="1800" dirty="0">
                <a:solidFill>
                  <a:schemeClr val="bg1"/>
                </a:solidFill>
                <a:latin typeface="Courier New" panose="02070309020205020404" pitchFamily="49" charset="0"/>
                <a:cs typeface="Courier New" panose="02070309020205020404" pitchFamily="49" charset="0"/>
              </a:rPr>
              <a:t>R1# </a:t>
            </a:r>
            <a:r>
              <a:rPr lang="en-US" altLang="en-US" sz="1800" b="1" dirty="0">
                <a:solidFill>
                  <a:schemeClr val="bg1"/>
                </a:solidFill>
                <a:latin typeface="Courier New" panose="02070309020205020404" pitchFamily="49" charset="0"/>
                <a:cs typeface="Courier New" panose="02070309020205020404" pitchFamily="49" charset="0"/>
              </a:rPr>
              <a:t>show interface gigabitEthernet 0/0/0</a:t>
            </a:r>
            <a:r>
              <a:rPr lang="en-US" altLang="en-US" sz="18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1800" dirty="0">
                <a:solidFill>
                  <a:schemeClr val="bg1"/>
                </a:solidFill>
                <a:latin typeface="Courier New" panose="02070309020205020404" pitchFamily="49" charset="0"/>
                <a:cs typeface="Courier New" panose="02070309020205020404" pitchFamily="49" charset="0"/>
              </a:rPr>
              <a:t>GigabitEthernet0/0/0 is up, line protocol is up </a:t>
            </a:r>
          </a:p>
          <a:p>
            <a:pPr algn="l">
              <a:lnSpc>
                <a:spcPct val="100000"/>
              </a:lnSpc>
            </a:pPr>
            <a:r>
              <a:rPr lang="en-US" altLang="en-US" sz="1800" dirty="0">
                <a:solidFill>
                  <a:schemeClr val="bg1"/>
                </a:solidFill>
                <a:latin typeface="Courier New" panose="02070309020205020404" pitchFamily="49" charset="0"/>
                <a:cs typeface="Courier New" panose="02070309020205020404" pitchFamily="49" charset="0"/>
              </a:rPr>
              <a:t>Hardware is ISR4221-2x1GE, address is </a:t>
            </a:r>
            <a:r>
              <a:rPr lang="en-US" altLang="en-US" sz="1800" b="1" dirty="0">
                <a:solidFill>
                  <a:schemeClr val="accent6"/>
                </a:solidFill>
                <a:latin typeface="Courier New" panose="02070309020205020404" pitchFamily="49" charset="0"/>
                <a:cs typeface="Courier New" panose="02070309020205020404" pitchFamily="49" charset="0"/>
              </a:rPr>
              <a:t>7079.b392.3640</a:t>
            </a:r>
            <a:r>
              <a:rPr lang="en-US" altLang="en-US" sz="1800" dirty="0">
                <a:solidFill>
                  <a:schemeClr val="accent6"/>
                </a:solidFill>
                <a:latin typeface="Courier New" panose="02070309020205020404" pitchFamily="49" charset="0"/>
                <a:cs typeface="Courier New" panose="02070309020205020404" pitchFamily="49" charset="0"/>
              </a:rPr>
              <a:t> </a:t>
            </a:r>
            <a:r>
              <a:rPr lang="en-US" altLang="en-US" sz="1800" dirty="0">
                <a:solidFill>
                  <a:schemeClr val="bg1"/>
                </a:solidFill>
                <a:latin typeface="Courier New" panose="02070309020205020404" pitchFamily="49" charset="0"/>
                <a:cs typeface="Courier New" panose="02070309020205020404" pitchFamily="49" charset="0"/>
              </a:rPr>
              <a:t>(bia 7079.b392.3640) </a:t>
            </a:r>
          </a:p>
          <a:p>
            <a:pPr algn="l">
              <a:lnSpc>
                <a:spcPct val="100000"/>
              </a:lnSpc>
            </a:pPr>
            <a:r>
              <a:rPr lang="en-US" altLang="en-US" sz="1800" dirty="0">
                <a:solidFill>
                  <a:schemeClr val="bg1"/>
                </a:solidFill>
                <a:latin typeface="Courier New" panose="02070309020205020404" pitchFamily="49" charset="0"/>
                <a:cs typeface="Courier New" panose="02070309020205020404" pitchFamily="49" charset="0"/>
              </a:rPr>
              <a:t>(Output omitted) </a:t>
            </a:r>
          </a:p>
          <a:p>
            <a:pPr algn="l">
              <a:lnSpc>
                <a:spcPct val="100000"/>
              </a:lnSpc>
            </a:pPr>
            <a:r>
              <a:rPr lang="en-US" altLang="en-US" sz="1800" dirty="0">
                <a:solidFill>
                  <a:schemeClr val="bg1"/>
                </a:solidFill>
                <a:latin typeface="Courier New" panose="02070309020205020404" pitchFamily="49" charset="0"/>
                <a:cs typeface="Courier New" panose="02070309020205020404" pitchFamily="49" charset="0"/>
              </a:rPr>
              <a:t>R1# </a:t>
            </a:r>
            <a:r>
              <a:rPr lang="en-US" altLang="en-US" sz="1800" b="1" dirty="0">
                <a:solidFill>
                  <a:schemeClr val="bg1"/>
                </a:solidFill>
                <a:latin typeface="Courier New" panose="02070309020205020404" pitchFamily="49" charset="0"/>
                <a:cs typeface="Courier New" panose="02070309020205020404" pitchFamily="49" charset="0"/>
              </a:rPr>
              <a:t>show ipv6 interface brief</a:t>
            </a:r>
            <a:r>
              <a:rPr lang="en-US" altLang="en-US" sz="18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1800" dirty="0">
                <a:solidFill>
                  <a:schemeClr val="bg1"/>
                </a:solidFill>
                <a:latin typeface="Courier New" panose="02070309020205020404" pitchFamily="49" charset="0"/>
                <a:cs typeface="Courier New" panose="02070309020205020404" pitchFamily="49" charset="0"/>
              </a:rPr>
              <a:t>GigabitEthernet0/0/0 [up/up] </a:t>
            </a:r>
          </a:p>
          <a:p>
            <a:pPr algn="l">
              <a:lnSpc>
                <a:spcPct val="100000"/>
              </a:lnSpc>
            </a:pPr>
            <a:r>
              <a:rPr lang="en-US" altLang="en-US" sz="1800" dirty="0">
                <a:solidFill>
                  <a:schemeClr val="bg1"/>
                </a:solidFill>
                <a:latin typeface="Courier New" panose="02070309020205020404" pitchFamily="49" charset="0"/>
                <a:cs typeface="Courier New" panose="02070309020205020404" pitchFamily="49" charset="0"/>
              </a:rPr>
              <a:t>FE80::</a:t>
            </a:r>
            <a:r>
              <a:rPr lang="en-US" altLang="en-US" sz="1800" b="1" dirty="0">
                <a:solidFill>
                  <a:schemeClr val="accent6"/>
                </a:solidFill>
                <a:latin typeface="Courier New" panose="02070309020205020404" pitchFamily="49" charset="0"/>
                <a:cs typeface="Courier New" panose="02070309020205020404" pitchFamily="49" charset="0"/>
              </a:rPr>
              <a:t>7279:B3</a:t>
            </a:r>
            <a:r>
              <a:rPr lang="en-US" altLang="en-US" sz="1800" b="1" dirty="0">
                <a:solidFill>
                  <a:schemeClr val="bg1"/>
                </a:solidFill>
                <a:latin typeface="Courier New" panose="02070309020205020404" pitchFamily="49" charset="0"/>
                <a:cs typeface="Courier New" panose="02070309020205020404" pitchFamily="49" charset="0"/>
              </a:rPr>
              <a:t>FF:FE</a:t>
            </a:r>
            <a:r>
              <a:rPr lang="en-US" altLang="en-US" sz="1800" b="1" dirty="0">
                <a:solidFill>
                  <a:schemeClr val="accent6"/>
                </a:solidFill>
                <a:latin typeface="Courier New" panose="02070309020205020404" pitchFamily="49" charset="0"/>
                <a:cs typeface="Courier New" panose="02070309020205020404" pitchFamily="49" charset="0"/>
              </a:rPr>
              <a:t>92:3640</a:t>
            </a:r>
            <a:r>
              <a:rPr lang="en-US" altLang="en-US" sz="1800" dirty="0">
                <a:solidFill>
                  <a:schemeClr val="bg1"/>
                </a:solidFill>
                <a:latin typeface="Courier New" panose="02070309020205020404" pitchFamily="49" charset="0"/>
                <a:cs typeface="Courier New" panose="02070309020205020404" pitchFamily="49" charset="0"/>
              </a:rPr>
              <a:t> </a:t>
            </a:r>
          </a:p>
          <a:p>
            <a:pPr algn="l">
              <a:lnSpc>
                <a:spcPct val="100000"/>
              </a:lnSpc>
            </a:pPr>
            <a:r>
              <a:rPr lang="en-US" altLang="en-US" sz="1800" dirty="0">
                <a:solidFill>
                  <a:schemeClr val="bg1"/>
                </a:solidFill>
                <a:latin typeface="Courier New" panose="02070309020205020404" pitchFamily="49" charset="0"/>
                <a:cs typeface="Courier New" panose="02070309020205020404" pitchFamily="49" charset="0"/>
              </a:rPr>
              <a:t>2001:DB8:ACAD:1::1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2A9F2BE-0843-4046-A541-E121B906AF69}"/>
                  </a:ext>
                </a:extLst>
              </p14:cNvPr>
              <p14:cNvContentPartPr/>
              <p14:nvPr/>
            </p14:nvContentPartPr>
            <p14:xfrm>
              <a:off x="759240" y="5429160"/>
              <a:ext cx="3259440" cy="304200"/>
            </p14:xfrm>
          </p:contentPart>
        </mc:Choice>
        <mc:Fallback xmlns="">
          <p:pic>
            <p:nvPicPr>
              <p:cNvPr id="2" name="Ink 1">
                <a:extLst>
                  <a:ext uri="{FF2B5EF4-FFF2-40B4-BE49-F238E27FC236}">
                    <a16:creationId xmlns:a16="http://schemas.microsoft.com/office/drawing/2014/main" id="{F2A9F2BE-0843-4046-A541-E121B906AF69}"/>
                  </a:ext>
                </a:extLst>
              </p:cNvPr>
              <p:cNvPicPr/>
              <p:nvPr/>
            </p:nvPicPr>
            <p:blipFill>
              <a:blip r:embed="rId4"/>
              <a:stretch>
                <a:fillRect/>
              </a:stretch>
            </p:blipFill>
            <p:spPr>
              <a:xfrm>
                <a:off x="749880" y="5419800"/>
                <a:ext cx="3278160" cy="322920"/>
              </a:xfrm>
              <a:prstGeom prst="rect">
                <a:avLst/>
              </a:prstGeom>
            </p:spPr>
          </p:pic>
        </mc:Fallback>
      </mc:AlternateContent>
    </p:spTree>
    <p:extLst>
      <p:ext uri="{BB962C8B-B14F-4D97-AF65-F5344CB8AC3E}">
        <p14:creationId xmlns:p14="http://schemas.microsoft.com/office/powerpoint/2010/main" val="274680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82880" y="3505200"/>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algn="ctr"/>
            <a:r>
              <a:rPr lang="en-US" dirty="0"/>
              <a:t>Activity in </a:t>
            </a:r>
            <a:r>
              <a:rPr lang="en-US" dirty="0" err="1"/>
              <a:t>Netacad</a:t>
            </a:r>
            <a:r>
              <a:rPr lang="en-US" dirty="0"/>
              <a:t>  - Syntax Checker: Verify IPv6 Address Configuration</a:t>
            </a:r>
            <a:endParaRPr lang="en-US" altLang="en-US" dirty="0"/>
          </a:p>
        </p:txBody>
      </p:sp>
    </p:spTree>
    <p:custDataLst>
      <p:tags r:id="rId1"/>
    </p:custDataLst>
    <p:extLst>
      <p:ext uri="{BB962C8B-B14F-4D97-AF65-F5344CB8AC3E}">
        <p14:creationId xmlns:p14="http://schemas.microsoft.com/office/powerpoint/2010/main" val="221195159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9.7 IPv6 Multicast Address</a:t>
            </a:r>
            <a:endParaRPr lang="en-US" sz="2400" dirty="0">
              <a:solidFill>
                <a:srgbClr val="00B0F0"/>
              </a:solidFill>
            </a:endParaRPr>
          </a:p>
        </p:txBody>
      </p:sp>
    </p:spTree>
    <p:extLst>
      <p:ext uri="{BB962C8B-B14F-4D97-AF65-F5344CB8AC3E}">
        <p14:creationId xmlns:p14="http://schemas.microsoft.com/office/powerpoint/2010/main" val="1256999895"/>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659131"/>
            <a:ext cx="8345488" cy="731837"/>
          </a:xfrm>
        </p:spPr>
        <p:txBody>
          <a:bodyPr/>
          <a:lstStyle/>
          <a:p>
            <a:r>
              <a:rPr lang="en-US" sz="2400" dirty="0">
                <a:latin typeface="Century Gothic" panose="020B0502020202020204" pitchFamily="34" charset="0"/>
              </a:rPr>
              <a:t>IPv6 Multicast Addresses</a:t>
            </a:r>
            <a:br>
              <a:rPr lang="en-US" sz="4400" dirty="0">
                <a:latin typeface="Century Gothic" panose="020B0502020202020204" pitchFamily="34" charset="0"/>
              </a:rPr>
            </a:br>
            <a:r>
              <a:rPr lang="en-US" sz="3600" dirty="0">
                <a:latin typeface="Century Gothic" panose="020B0502020202020204" pitchFamily="34" charset="0"/>
              </a:rPr>
              <a:t>Assigned IPv6 Multicast Addresses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347473" y="1602740"/>
            <a:ext cx="8345488" cy="1536700"/>
          </a:xfrm>
        </p:spPr>
        <p:txBody>
          <a:bodyPr/>
          <a:lstStyle/>
          <a:p>
            <a:pPr marL="0" indent="0" algn="just" defTabSz="684213" fontAlgn="base">
              <a:spcBef>
                <a:spcPts val="600"/>
              </a:spcBef>
              <a:spcAft>
                <a:spcPts val="600"/>
              </a:spcAft>
              <a:buClr>
                <a:schemeClr val="tx2"/>
              </a:buClr>
              <a:buSzPct val="90000"/>
            </a:pPr>
            <a:r>
              <a:rPr lang="en-US" sz="2400" dirty="0">
                <a:solidFill>
                  <a:srgbClr val="000000"/>
                </a:solidFill>
                <a:latin typeface="Century Gothic" panose="020B0502020202020204" pitchFamily="34" charset="0"/>
              </a:rPr>
              <a:t>IPv6 multicast addresses have the prefix ff00::/8. There are two types of IPv6 multicast addresses:</a:t>
            </a:r>
          </a:p>
          <a:p>
            <a:pPr marL="358835" lvl="1" indent="-285750" algn="just">
              <a:spcAft>
                <a:spcPts val="600"/>
              </a:spcAft>
              <a:buSzPct val="90000"/>
              <a:buFont typeface="Arial" panose="020B0604020202020204" pitchFamily="34" charset="0"/>
              <a:buChar char="•"/>
            </a:pPr>
            <a:r>
              <a:rPr lang="en-US" sz="2400" dirty="0">
                <a:solidFill>
                  <a:srgbClr val="000000"/>
                </a:solidFill>
                <a:latin typeface="Century Gothic" panose="020B0502020202020204" pitchFamily="34" charset="0"/>
              </a:rPr>
              <a:t>Well-Known multicast addresses</a:t>
            </a:r>
          </a:p>
          <a:p>
            <a:pPr marL="358835" lvl="1" indent="-285750" algn="just">
              <a:spcAft>
                <a:spcPts val="600"/>
              </a:spcAft>
              <a:buSzPct val="90000"/>
              <a:buFont typeface="Arial" panose="020B0604020202020204" pitchFamily="34" charset="0"/>
              <a:buChar char="•"/>
            </a:pPr>
            <a:r>
              <a:rPr lang="en-US" sz="2400" dirty="0">
                <a:solidFill>
                  <a:srgbClr val="000000"/>
                </a:solidFill>
                <a:latin typeface="Century Gothic" panose="020B0502020202020204" pitchFamily="34" charset="0"/>
              </a:rPr>
              <a:t>Solicited node multicast addresses</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2800" dirty="0">
              <a:solidFill>
                <a:srgbClr val="000000"/>
              </a:solidFill>
              <a:latin typeface="Century Gothic" panose="020B0502020202020204" pitchFamily="34" charset="0"/>
            </a:endParaRPr>
          </a:p>
          <a:p>
            <a:pPr marL="0" indent="0" algn="just" defTabSz="684213" fontAlgn="base">
              <a:spcBef>
                <a:spcPts val="600"/>
              </a:spcBef>
              <a:spcAft>
                <a:spcPts val="600"/>
              </a:spcAft>
              <a:buClr>
                <a:schemeClr val="tx2"/>
              </a:buClr>
              <a:buSzPct val="90000"/>
            </a:pPr>
            <a:endParaRPr lang="en-US" sz="2800" dirty="0">
              <a:solidFill>
                <a:srgbClr val="000000"/>
              </a:solidFill>
              <a:latin typeface="Century Gothic" panose="020B0502020202020204" pitchFamily="34" charset="0"/>
            </a:endParaRPr>
          </a:p>
        </p:txBody>
      </p:sp>
      <p:sp>
        <p:nvSpPr>
          <p:cNvPr id="4" name="TextBox 3">
            <a:extLst>
              <a:ext uri="{FF2B5EF4-FFF2-40B4-BE49-F238E27FC236}">
                <a16:creationId xmlns:a16="http://schemas.microsoft.com/office/drawing/2014/main" id="{FCF89D51-B9C4-47DE-895E-0D438682D1AC}"/>
              </a:ext>
            </a:extLst>
          </p:cNvPr>
          <p:cNvSpPr txBox="1"/>
          <p:nvPr/>
        </p:nvSpPr>
        <p:spPr>
          <a:xfrm>
            <a:off x="347473" y="3960814"/>
            <a:ext cx="8345488" cy="757130"/>
          </a:xfrm>
          <a:prstGeom prst="rect">
            <a:avLst/>
          </a:prstGeom>
          <a:noFill/>
        </p:spPr>
        <p:txBody>
          <a:bodyPr wrap="square" rtlCol="0">
            <a:spAutoFit/>
          </a:bodyPr>
          <a:lstStyle/>
          <a:p>
            <a:r>
              <a:rPr lang="en-US" sz="1600" b="1" dirty="0">
                <a:solidFill>
                  <a:srgbClr val="000000"/>
                </a:solidFill>
                <a:latin typeface="Century Gothic" panose="020B0502020202020204" pitchFamily="34" charset="0"/>
              </a:rPr>
              <a:t>Note</a:t>
            </a:r>
            <a:r>
              <a:rPr lang="en-US" sz="1600" dirty="0">
                <a:solidFill>
                  <a:srgbClr val="000000"/>
                </a:solidFill>
                <a:latin typeface="Century Gothic" panose="020B0502020202020204" pitchFamily="34" charset="0"/>
              </a:rPr>
              <a:t>: Multicast addresses can only be destination addresses and not source addresses</a:t>
            </a:r>
            <a:r>
              <a:rPr lang="en-US" sz="1400" dirty="0">
                <a:solidFill>
                  <a:srgbClr val="000000"/>
                </a:solidFill>
                <a:latin typeface="Century Gothic" panose="020B0502020202020204" pitchFamily="34" charset="0"/>
              </a:rPr>
              <a:t>.</a:t>
            </a:r>
          </a:p>
          <a:p>
            <a:endParaRPr lang="en-US" sz="14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77192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5901" y="415291"/>
            <a:ext cx="8345488" cy="731837"/>
          </a:xfrm>
        </p:spPr>
        <p:txBody>
          <a:bodyPr/>
          <a:lstStyle/>
          <a:p>
            <a:r>
              <a:rPr lang="en-US" sz="1800" dirty="0">
                <a:latin typeface="Century Gothic" panose="020B0502020202020204" pitchFamily="34" charset="0"/>
              </a:rPr>
              <a:t>IPv6 Multicast Addresses</a:t>
            </a:r>
            <a:br>
              <a:rPr lang="en-US" sz="3600" dirty="0">
                <a:latin typeface="Century Gothic" panose="020B0502020202020204" pitchFamily="34" charset="0"/>
              </a:rPr>
            </a:br>
            <a:r>
              <a:rPr lang="en-US" sz="2800" dirty="0">
                <a:latin typeface="Century Gothic" panose="020B0502020202020204" pitchFamily="34" charset="0"/>
              </a:rPr>
              <a:t>Well-Known IPv6 Multicast Addresses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15900" y="1496060"/>
            <a:ext cx="8623299" cy="2329587"/>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Well-known IPv6 multicast addresses are assigned and are reserved for predefined groups of devices.</a:t>
            </a:r>
          </a:p>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There are two common IPv6 Assigned multicast groups:</a:t>
            </a:r>
          </a:p>
          <a:p>
            <a:pPr marL="358835" lvl="1" indent="-285750" algn="just">
              <a:spcAft>
                <a:spcPts val="600"/>
              </a:spcAft>
              <a:buSzPct val="90000"/>
              <a:buFont typeface="Arial" panose="020B0604020202020204" pitchFamily="34" charset="0"/>
              <a:buChar char="•"/>
            </a:pPr>
            <a:r>
              <a:rPr lang="en-US" b="1" dirty="0">
                <a:solidFill>
                  <a:srgbClr val="000000"/>
                </a:solidFill>
                <a:latin typeface="Century Gothic" panose="020B0502020202020204" pitchFamily="34" charset="0"/>
              </a:rPr>
              <a:t>ff02::1 All-nodes multicast group</a:t>
            </a:r>
            <a:r>
              <a:rPr lang="en-US" dirty="0">
                <a:solidFill>
                  <a:srgbClr val="000000"/>
                </a:solidFill>
                <a:latin typeface="Century Gothic" panose="020B0502020202020204" pitchFamily="34" charset="0"/>
              </a:rPr>
              <a:t> - This is a multicast group that all IPv6-enabled devices join. A packet sent to this group is received and processed by all IPv6 interfaces on the link or network. </a:t>
            </a:r>
          </a:p>
          <a:p>
            <a:pPr marL="358835" lvl="1" indent="-285750" algn="just">
              <a:spcAft>
                <a:spcPts val="600"/>
              </a:spcAft>
              <a:buSzPct val="90000"/>
              <a:buFont typeface="Arial" panose="020B0604020202020204" pitchFamily="34" charset="0"/>
              <a:buChar char="•"/>
            </a:pPr>
            <a:r>
              <a:rPr lang="en-US" b="1" dirty="0">
                <a:solidFill>
                  <a:srgbClr val="000000"/>
                </a:solidFill>
                <a:latin typeface="Century Gothic" panose="020B0502020202020204" pitchFamily="34" charset="0"/>
              </a:rPr>
              <a:t>ff02::2 All-routers multicast group</a:t>
            </a:r>
            <a:r>
              <a:rPr lang="en-US" dirty="0">
                <a:solidFill>
                  <a:srgbClr val="000000"/>
                </a:solidFill>
                <a:latin typeface="Century Gothic" panose="020B0502020202020204" pitchFamily="34" charset="0"/>
              </a:rPr>
              <a:t> - This is a multicast group that all IPv6 routers join. A router becomes a member of this group when it is enabled as an IPv6 router with the </a:t>
            </a:r>
            <a:r>
              <a:rPr lang="en-US" b="1" dirty="0">
                <a:solidFill>
                  <a:srgbClr val="000000"/>
                </a:solidFill>
                <a:latin typeface="Century Gothic" panose="020B0502020202020204" pitchFamily="34" charset="0"/>
              </a:rPr>
              <a:t>ipv6 unicast-routing</a:t>
            </a:r>
            <a:r>
              <a:rPr lang="en-US" dirty="0">
                <a:solidFill>
                  <a:srgbClr val="000000"/>
                </a:solidFill>
                <a:latin typeface="Century Gothic" panose="020B0502020202020204" pitchFamily="34" charset="0"/>
              </a:rPr>
              <a:t> global configuration command. </a:t>
            </a:r>
          </a:p>
          <a:p>
            <a:pPr marL="358835" lvl="1" indent="-285750" algn="just">
              <a:spcAft>
                <a:spcPts val="600"/>
              </a:spcAft>
              <a:buSzPct val="90000"/>
              <a:buFont typeface="Arial" panose="020B0604020202020204" pitchFamily="34" charset="0"/>
              <a:buChar char="•"/>
            </a:pPr>
            <a:endParaRPr lang="en-US" sz="1050" dirty="0">
              <a:solidFill>
                <a:srgbClr val="000000"/>
              </a:solidFill>
              <a:latin typeface="Century Gothic" panose="020B0502020202020204" pitchFamily="34" charset="0"/>
            </a:endParaRPr>
          </a:p>
          <a:p>
            <a:pPr marL="0" indent="0" algn="just" defTabSz="684213" fontAlgn="base">
              <a:spcBef>
                <a:spcPts val="600"/>
              </a:spcBef>
              <a:spcAft>
                <a:spcPts val="600"/>
              </a:spcAft>
              <a:buClr>
                <a:schemeClr val="tx2"/>
              </a:buClr>
              <a:buSzPct val="90000"/>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381619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84811"/>
            <a:ext cx="8345488" cy="731837"/>
          </a:xfrm>
        </p:spPr>
        <p:txBody>
          <a:bodyPr/>
          <a:lstStyle/>
          <a:p>
            <a:r>
              <a:rPr lang="en-US" sz="2000" dirty="0">
                <a:latin typeface="Century Gothic" panose="020B0502020202020204" pitchFamily="34" charset="0"/>
              </a:rPr>
              <a:t>IPv6 Multicast Addresses</a:t>
            </a:r>
            <a:br>
              <a:rPr lang="en-US" sz="4000" dirty="0">
                <a:latin typeface="Century Gothic" panose="020B0502020202020204" pitchFamily="34" charset="0"/>
              </a:rPr>
            </a:br>
            <a:r>
              <a:rPr lang="en-US" dirty="0">
                <a:latin typeface="Century Gothic" panose="020B0502020202020204" pitchFamily="34" charset="0"/>
              </a:rPr>
              <a:t>Solicited-Node IPv6 Multicast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1360488"/>
            <a:ext cx="2651760" cy="3350520"/>
          </a:xfrm>
        </p:spPr>
        <p:txBody>
          <a:bodyPr/>
          <a:lstStyle/>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latin typeface="Century Gothic" panose="020B0502020202020204" pitchFamily="34" charset="0"/>
              </a:rPr>
              <a:t>A solicited-node multicast address is similar to the all-nodes multicast address.</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latin typeface="Century Gothic" panose="020B0502020202020204" pitchFamily="34" charset="0"/>
              </a:rPr>
              <a:t>A solicited-node multicast address is mapped to a special Ethernet multicast address.</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latin typeface="Century Gothic" panose="020B0502020202020204" pitchFamily="34" charset="0"/>
              </a:rPr>
              <a:t>The Ethernet NIC can filter the frame by examining the destination MAC address without sending it to the IPv6 process to see if the device is the intended target of the IPv6 packet.</a:t>
            </a:r>
          </a:p>
        </p:txBody>
      </p:sp>
      <p:pic>
        <p:nvPicPr>
          <p:cNvPr id="4" name="Picture 3">
            <a:extLst>
              <a:ext uri="{FF2B5EF4-FFF2-40B4-BE49-F238E27FC236}">
                <a16:creationId xmlns:a16="http://schemas.microsoft.com/office/drawing/2014/main" id="{F3BA181D-36C7-4DAF-9B3B-E20C6358C7FD}"/>
              </a:ext>
            </a:extLst>
          </p:cNvPr>
          <p:cNvPicPr>
            <a:picLocks noChangeAspect="1"/>
          </p:cNvPicPr>
          <p:nvPr/>
        </p:nvPicPr>
        <p:blipFill>
          <a:blip r:embed="rId3"/>
          <a:stretch>
            <a:fillRect/>
          </a:stretch>
        </p:blipFill>
        <p:spPr>
          <a:xfrm>
            <a:off x="2651760" y="1360488"/>
            <a:ext cx="6350241" cy="4547384"/>
          </a:xfrm>
          <a:prstGeom prst="rect">
            <a:avLst/>
          </a:prstGeom>
        </p:spPr>
      </p:pic>
    </p:spTree>
    <p:extLst>
      <p:ext uri="{BB962C8B-B14F-4D97-AF65-F5344CB8AC3E}">
        <p14:creationId xmlns:p14="http://schemas.microsoft.com/office/powerpoint/2010/main" val="402621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9.8 Subnet and IPv6 Network</a:t>
            </a:r>
            <a:endParaRPr lang="en-US" sz="2400" dirty="0">
              <a:solidFill>
                <a:srgbClr val="00B0F0"/>
              </a:solidFill>
            </a:endParaRPr>
          </a:p>
        </p:txBody>
      </p:sp>
    </p:spTree>
    <p:extLst>
      <p:ext uri="{BB962C8B-B14F-4D97-AF65-F5344CB8AC3E}">
        <p14:creationId xmlns:p14="http://schemas.microsoft.com/office/powerpoint/2010/main" val="335118580"/>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70543" y="496505"/>
            <a:ext cx="8345488" cy="731837"/>
          </a:xfrm>
        </p:spPr>
        <p:txBody>
          <a:bodyPr/>
          <a:lstStyle/>
          <a:p>
            <a:r>
              <a:rPr lang="en-US" sz="2000" dirty="0">
                <a:latin typeface="Century Gothic" panose="020B0502020202020204" pitchFamily="34" charset="0"/>
              </a:rPr>
              <a:t>Subnet an IPv6 Network</a:t>
            </a:r>
            <a:br>
              <a:rPr lang="en-US" sz="4000" dirty="0">
                <a:latin typeface="Century Gothic" panose="020B0502020202020204" pitchFamily="34" charset="0"/>
              </a:rPr>
            </a:br>
            <a:r>
              <a:rPr lang="en-US" dirty="0">
                <a:latin typeface="Century Gothic" panose="020B0502020202020204" pitchFamily="34" charset="0"/>
              </a:rPr>
              <a:t>Subnet Using the Subnet ID</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60382" y="1228342"/>
            <a:ext cx="8694058" cy="1598084"/>
          </a:xfrm>
        </p:spPr>
        <p:txBody>
          <a:bodyPr/>
          <a:lstStyle/>
          <a:p>
            <a:pPr marL="0" indent="0" algn="just" defTabSz="684213" fontAlgn="base">
              <a:spcBef>
                <a:spcPts val="600"/>
              </a:spcBef>
              <a:spcAft>
                <a:spcPts val="600"/>
              </a:spcAft>
              <a:buClr>
                <a:schemeClr val="tx2"/>
              </a:buClr>
              <a:buSzPct val="90000"/>
            </a:pPr>
            <a:r>
              <a:rPr lang="en-US" sz="2400" dirty="0">
                <a:solidFill>
                  <a:srgbClr val="000000"/>
                </a:solidFill>
                <a:latin typeface="Century Gothic" panose="020B0502020202020204" pitchFamily="34" charset="0"/>
              </a:rPr>
              <a:t>IPv6 was designed with subnetting in mind. </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A separate subnet ID field in the IPv6 GUA is used to create subnets. </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subnet ID field is the area between the Global Routing Prefix and the interface ID.</a:t>
            </a:r>
          </a:p>
        </p:txBody>
      </p:sp>
      <p:pic>
        <p:nvPicPr>
          <p:cNvPr id="5" name="Picture 4">
            <a:extLst>
              <a:ext uri="{FF2B5EF4-FFF2-40B4-BE49-F238E27FC236}">
                <a16:creationId xmlns:a16="http://schemas.microsoft.com/office/drawing/2014/main" id="{94D8DB5A-76F0-4B47-AE58-0F512B58682D}"/>
              </a:ext>
            </a:extLst>
          </p:cNvPr>
          <p:cNvPicPr>
            <a:picLocks noChangeAspect="1"/>
          </p:cNvPicPr>
          <p:nvPr/>
        </p:nvPicPr>
        <p:blipFill>
          <a:blip r:embed="rId3"/>
          <a:stretch>
            <a:fillRect/>
          </a:stretch>
        </p:blipFill>
        <p:spPr>
          <a:xfrm>
            <a:off x="133453" y="3558263"/>
            <a:ext cx="8846790" cy="1958617"/>
          </a:xfrm>
          <a:prstGeom prst="rect">
            <a:avLst/>
          </a:prstGeom>
        </p:spPr>
      </p:pic>
    </p:spTree>
    <p:extLst>
      <p:ext uri="{BB962C8B-B14F-4D97-AF65-F5344CB8AC3E}">
        <p14:creationId xmlns:p14="http://schemas.microsoft.com/office/powerpoint/2010/main" val="315203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B8BF49-5FD4-4309-80FA-F52A67C7D7A8}"/>
              </a:ext>
            </a:extLst>
          </p:cNvPr>
          <p:cNvPicPr>
            <a:picLocks noChangeAspect="1"/>
          </p:cNvPicPr>
          <p:nvPr/>
        </p:nvPicPr>
        <p:blipFill>
          <a:blip r:embed="rId3"/>
          <a:stretch>
            <a:fillRect/>
          </a:stretch>
        </p:blipFill>
        <p:spPr>
          <a:xfrm>
            <a:off x="2865120" y="292099"/>
            <a:ext cx="5876609" cy="4061322"/>
          </a:xfrm>
          <a:prstGeom prst="rect">
            <a:avLst/>
          </a:prstGeom>
        </p:spPr>
      </p:pic>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430531"/>
            <a:ext cx="8345488" cy="731837"/>
          </a:xfrm>
        </p:spPr>
        <p:txBody>
          <a:bodyPr/>
          <a:lstStyle/>
          <a:p>
            <a:r>
              <a:rPr lang="en-US" sz="2000" dirty="0">
                <a:latin typeface="Century Gothic" panose="020B0502020202020204" pitchFamily="34" charset="0"/>
              </a:rPr>
              <a:t>Subnet an IPv6 Network</a:t>
            </a:r>
            <a:br>
              <a:rPr lang="en-US" sz="4000" dirty="0">
                <a:latin typeface="Century Gothic" panose="020B0502020202020204" pitchFamily="34" charset="0"/>
              </a:rPr>
            </a:br>
            <a:r>
              <a:rPr lang="en-US" dirty="0">
                <a:latin typeface="Century Gothic" panose="020B0502020202020204" pitchFamily="34" charset="0"/>
              </a:rPr>
              <a:t>IPv6 Subnetting Example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36958" y="4232382"/>
            <a:ext cx="8793682" cy="2863358"/>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Given the 2001:db8:acad::/48 global routing prefix with a 16 bit subnet ID.</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Allows 65,536 /64 subnets</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The global routing prefix is the same for all subnets.</a:t>
            </a:r>
          </a:p>
          <a:p>
            <a:pPr marL="285750" indent="-285750" algn="just" defTabSz="684213" fontAlgn="base">
              <a:spcBef>
                <a:spcPts val="600"/>
              </a:spcBef>
              <a:spcAft>
                <a:spcPts val="600"/>
              </a:spcAft>
              <a:buClr>
                <a:schemeClr val="tx2"/>
              </a:buClr>
              <a:buSzPct val="90000"/>
              <a:buFont typeface="Arial" panose="020B0604020202020204" pitchFamily="34" charset="0"/>
              <a:buChar char="•"/>
            </a:pPr>
            <a:r>
              <a:rPr lang="en-US" dirty="0">
                <a:solidFill>
                  <a:srgbClr val="000000"/>
                </a:solidFill>
                <a:latin typeface="Century Gothic" panose="020B0502020202020204" pitchFamily="34" charset="0"/>
              </a:rPr>
              <a:t>Only </a:t>
            </a:r>
            <a:r>
              <a:rPr lang="en-US" sz="1800" dirty="0">
                <a:solidFill>
                  <a:srgbClr val="000000"/>
                </a:solidFill>
                <a:latin typeface="Century Gothic" panose="020B0502020202020204" pitchFamily="34" charset="0"/>
              </a:rPr>
              <a:t>the subnet ID hextet is incremented in hexadecimal for each subnet.</a:t>
            </a:r>
          </a:p>
        </p:txBody>
      </p:sp>
    </p:spTree>
    <p:extLst>
      <p:ext uri="{BB962C8B-B14F-4D97-AF65-F5344CB8AC3E}">
        <p14:creationId xmlns:p14="http://schemas.microsoft.com/office/powerpoint/2010/main" val="14128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27392"/>
            <a:ext cx="8345488" cy="731837"/>
          </a:xfrm>
        </p:spPr>
        <p:txBody>
          <a:bodyPr/>
          <a:lstStyle/>
          <a:p>
            <a:r>
              <a:rPr lang="en-US" sz="2000" dirty="0">
                <a:latin typeface="Century Gothic" panose="020B0502020202020204" pitchFamily="34" charset="0"/>
              </a:rPr>
              <a:t>Subnet an IPv6 Network</a:t>
            </a:r>
            <a:br>
              <a:rPr lang="en-US" sz="4000" dirty="0">
                <a:latin typeface="Century Gothic" panose="020B0502020202020204" pitchFamily="34" charset="0"/>
              </a:rPr>
            </a:br>
            <a:r>
              <a:rPr lang="en-US" dirty="0">
                <a:latin typeface="Century Gothic" panose="020B0502020202020204" pitchFamily="34" charset="0"/>
              </a:rPr>
              <a:t>IPv6 Subnet Allocation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33681" y="1280030"/>
            <a:ext cx="8635999" cy="1392523"/>
          </a:xfrm>
        </p:spPr>
        <p:txBody>
          <a:bodyPr/>
          <a:lstStyle/>
          <a:p>
            <a:pPr marL="0" indent="0" algn="just" defTabSz="684213" fontAlgn="base">
              <a:spcBef>
                <a:spcPts val="600"/>
              </a:spcBef>
              <a:spcAft>
                <a:spcPts val="600"/>
              </a:spcAft>
              <a:buClr>
                <a:schemeClr val="tx2"/>
              </a:buClr>
              <a:buSzPct val="90000"/>
            </a:pPr>
            <a:r>
              <a:rPr lang="en-US" sz="1800" dirty="0">
                <a:solidFill>
                  <a:srgbClr val="000000"/>
                </a:solidFill>
                <a:latin typeface="Century Gothic" panose="020B0502020202020204" pitchFamily="34" charset="0"/>
              </a:rPr>
              <a:t>The example topology requires five subnets, one for each LAN as well as for the serial link between R1 and R2.</a:t>
            </a:r>
          </a:p>
          <a:p>
            <a:pPr marL="0" indent="0" algn="just" defTabSz="684213" fontAlgn="base">
              <a:spcBef>
                <a:spcPts val="600"/>
              </a:spcBef>
              <a:spcAft>
                <a:spcPts val="600"/>
              </a:spcAft>
              <a:buClr>
                <a:schemeClr val="tx2"/>
              </a:buClr>
              <a:buSzPct val="90000"/>
            </a:pPr>
            <a:r>
              <a:rPr lang="en-US" sz="1800" dirty="0">
                <a:solidFill>
                  <a:srgbClr val="000000"/>
                </a:solidFill>
                <a:latin typeface="Century Gothic" panose="020B0502020202020204" pitchFamily="34" charset="0"/>
              </a:rPr>
              <a:t>The five IPv6 subnets were allocated, with the subnet ID field 0001 through 0005. Each /64 subnet will provide more addresses than will ever be needed.</a:t>
            </a:r>
          </a:p>
        </p:txBody>
      </p:sp>
      <p:pic>
        <p:nvPicPr>
          <p:cNvPr id="5" name="Picture 4">
            <a:extLst>
              <a:ext uri="{FF2B5EF4-FFF2-40B4-BE49-F238E27FC236}">
                <a16:creationId xmlns:a16="http://schemas.microsoft.com/office/drawing/2014/main" id="{F9B4560F-645D-4891-932C-5DFEA2110D05}"/>
              </a:ext>
            </a:extLst>
          </p:cNvPr>
          <p:cNvPicPr>
            <a:picLocks noChangeAspect="1"/>
          </p:cNvPicPr>
          <p:nvPr/>
        </p:nvPicPr>
        <p:blipFill>
          <a:blip r:embed="rId3"/>
          <a:stretch>
            <a:fillRect/>
          </a:stretch>
        </p:blipFill>
        <p:spPr>
          <a:xfrm>
            <a:off x="100573" y="3152312"/>
            <a:ext cx="4456187" cy="2991676"/>
          </a:xfrm>
          <a:prstGeom prst="rect">
            <a:avLst/>
          </a:prstGeom>
        </p:spPr>
      </p:pic>
      <p:pic>
        <p:nvPicPr>
          <p:cNvPr id="7" name="Picture 6">
            <a:extLst>
              <a:ext uri="{FF2B5EF4-FFF2-40B4-BE49-F238E27FC236}">
                <a16:creationId xmlns:a16="http://schemas.microsoft.com/office/drawing/2014/main" id="{0D5A817A-D8FB-45B9-BB3D-6E5C7DC6B464}"/>
              </a:ext>
            </a:extLst>
          </p:cNvPr>
          <p:cNvPicPr>
            <a:picLocks noChangeAspect="1"/>
          </p:cNvPicPr>
          <p:nvPr/>
        </p:nvPicPr>
        <p:blipFill>
          <a:blip r:embed="rId4"/>
          <a:stretch>
            <a:fillRect/>
          </a:stretch>
        </p:blipFill>
        <p:spPr>
          <a:xfrm>
            <a:off x="4419506" y="3284821"/>
            <a:ext cx="4587333" cy="265995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6B8FC4D-1B51-4B95-8F12-7E95EFC2DE29}"/>
                  </a:ext>
                </a:extLst>
              </p14:cNvPr>
              <p14:cNvContentPartPr/>
              <p14:nvPr/>
            </p14:nvContentPartPr>
            <p14:xfrm>
              <a:off x="2214720" y="4607640"/>
              <a:ext cx="241560" cy="1179000"/>
            </p14:xfrm>
          </p:contentPart>
        </mc:Choice>
        <mc:Fallback xmlns="">
          <p:pic>
            <p:nvPicPr>
              <p:cNvPr id="2" name="Ink 1">
                <a:extLst>
                  <a:ext uri="{FF2B5EF4-FFF2-40B4-BE49-F238E27FC236}">
                    <a16:creationId xmlns:a16="http://schemas.microsoft.com/office/drawing/2014/main" id="{B6B8FC4D-1B51-4B95-8F12-7E95EFC2DE29}"/>
                  </a:ext>
                </a:extLst>
              </p:cNvPr>
              <p:cNvPicPr/>
              <p:nvPr/>
            </p:nvPicPr>
            <p:blipFill>
              <a:blip r:embed="rId6"/>
              <a:stretch>
                <a:fillRect/>
              </a:stretch>
            </p:blipFill>
            <p:spPr>
              <a:xfrm>
                <a:off x="508680" y="3169440"/>
                <a:ext cx="2840760" cy="2823120"/>
              </a:xfrm>
              <a:prstGeom prst="rect">
                <a:avLst/>
              </a:prstGeom>
            </p:spPr>
          </p:pic>
        </mc:Fallback>
      </mc:AlternateContent>
    </p:spTree>
    <p:extLst>
      <p:ext uri="{BB962C8B-B14F-4D97-AF65-F5344CB8AC3E}">
        <p14:creationId xmlns:p14="http://schemas.microsoft.com/office/powerpoint/2010/main" val="14174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9.1 IPv4 Issues</a:t>
            </a:r>
            <a:endParaRPr lang="en-U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37160" y="476251"/>
            <a:ext cx="8345488" cy="731837"/>
          </a:xfrm>
        </p:spPr>
        <p:txBody>
          <a:bodyPr/>
          <a:lstStyle/>
          <a:p>
            <a:r>
              <a:rPr lang="en-US" sz="2000" dirty="0">
                <a:latin typeface="Century Gothic" panose="020B0502020202020204" pitchFamily="34" charset="0"/>
              </a:rPr>
              <a:t>Subnet an IPv6 Network</a:t>
            </a:r>
            <a:br>
              <a:rPr lang="en-US" sz="4000" dirty="0">
                <a:latin typeface="Century Gothic" panose="020B0502020202020204" pitchFamily="34" charset="0"/>
              </a:rPr>
            </a:br>
            <a:r>
              <a:rPr lang="en-US" dirty="0">
                <a:latin typeface="Century Gothic" panose="020B0502020202020204" pitchFamily="34" charset="0"/>
              </a:rPr>
              <a:t>Router Configured with IPv6 Subnets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309881" y="1432430"/>
            <a:ext cx="8529319" cy="731838"/>
          </a:xfrm>
        </p:spPr>
        <p:txBody>
          <a:bodyPr/>
          <a:lstStyle/>
          <a:p>
            <a:pPr marL="0" indent="0" algn="just" defTabSz="684213" fontAlgn="base">
              <a:spcBef>
                <a:spcPts val="600"/>
              </a:spcBef>
              <a:spcAft>
                <a:spcPts val="600"/>
              </a:spcAft>
              <a:buClr>
                <a:schemeClr val="tx2"/>
              </a:buClr>
              <a:buSzPct val="90000"/>
            </a:pPr>
            <a:r>
              <a:rPr lang="en-US" dirty="0">
                <a:solidFill>
                  <a:srgbClr val="000000"/>
                </a:solidFill>
                <a:latin typeface="Century Gothic" panose="020B0502020202020204" pitchFamily="34" charset="0"/>
              </a:rPr>
              <a:t>The example shows that each of the router interfaces on R1 has been configured to be on a different IPv6 subnet.</a:t>
            </a:r>
          </a:p>
        </p:txBody>
      </p:sp>
      <p:sp>
        <p:nvSpPr>
          <p:cNvPr id="8" name="Rectangle 1">
            <a:extLst>
              <a:ext uri="{FF2B5EF4-FFF2-40B4-BE49-F238E27FC236}">
                <a16:creationId xmlns:a16="http://schemas.microsoft.com/office/drawing/2014/main" id="{834DE4A8-80F8-41EF-8BA3-2E8FBDCC8A88}"/>
              </a:ext>
            </a:extLst>
          </p:cNvPr>
          <p:cNvSpPr>
            <a:spLocks noChangeArrowheads="1"/>
          </p:cNvSpPr>
          <p:nvPr/>
        </p:nvSpPr>
        <p:spPr bwMode="auto">
          <a:xfrm>
            <a:off x="1875469" y="2515813"/>
            <a:ext cx="5398141" cy="3644075"/>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algn="l"/>
            <a:r>
              <a:rPr lang="en-US" altLang="en-US" sz="1600" dirty="0">
                <a:solidFill>
                  <a:schemeClr val="bg1"/>
                </a:solidFill>
                <a:latin typeface="Courier New" panose="02070309020205020404" pitchFamily="49" charset="0"/>
                <a:cs typeface="Courier New" panose="02070309020205020404" pitchFamily="49" charset="0"/>
              </a:rPr>
              <a:t>R1(config)# interface gigabitethernet 0/0/0</a:t>
            </a:r>
          </a:p>
          <a:p>
            <a:pPr algn="l"/>
            <a:r>
              <a:rPr lang="en-US" altLang="en-US" sz="1600" dirty="0">
                <a:solidFill>
                  <a:schemeClr val="bg1"/>
                </a:solidFill>
                <a:latin typeface="Courier New" panose="02070309020205020404" pitchFamily="49" charset="0"/>
                <a:cs typeface="Courier New" panose="02070309020205020404" pitchFamily="49" charset="0"/>
              </a:rPr>
              <a:t>R1(config-if)# ipv6 address 2001:db8:acad:1::1/64</a:t>
            </a:r>
          </a:p>
          <a:p>
            <a:pPr algn="l"/>
            <a:r>
              <a:rPr lang="en-US" altLang="en-US" sz="1600" dirty="0">
                <a:solidFill>
                  <a:schemeClr val="bg1"/>
                </a:solidFill>
                <a:latin typeface="Courier New" panose="02070309020205020404" pitchFamily="49" charset="0"/>
                <a:cs typeface="Courier New" panose="02070309020205020404" pitchFamily="49" charset="0"/>
              </a:rPr>
              <a:t>R1(config-if)# no shutdown</a:t>
            </a:r>
          </a:p>
          <a:p>
            <a:pPr algn="l"/>
            <a:r>
              <a:rPr lang="en-US" altLang="en-US" sz="1600" dirty="0">
                <a:solidFill>
                  <a:schemeClr val="bg1"/>
                </a:solidFill>
                <a:latin typeface="Courier New" panose="02070309020205020404" pitchFamily="49" charset="0"/>
                <a:cs typeface="Courier New" panose="02070309020205020404" pitchFamily="49" charset="0"/>
              </a:rPr>
              <a:t>R1(config-if)# exit</a:t>
            </a:r>
          </a:p>
          <a:p>
            <a:pPr algn="l"/>
            <a:r>
              <a:rPr lang="en-US" altLang="en-US" sz="1600" dirty="0">
                <a:solidFill>
                  <a:schemeClr val="bg1"/>
                </a:solidFill>
                <a:latin typeface="Courier New" panose="02070309020205020404" pitchFamily="49" charset="0"/>
                <a:cs typeface="Courier New" panose="02070309020205020404" pitchFamily="49" charset="0"/>
              </a:rPr>
              <a:t>R1(config)# interface gigabitethernet 0/0/1</a:t>
            </a:r>
          </a:p>
          <a:p>
            <a:pPr algn="l"/>
            <a:r>
              <a:rPr lang="en-US" altLang="en-US" sz="1600" dirty="0">
                <a:solidFill>
                  <a:schemeClr val="bg1"/>
                </a:solidFill>
                <a:latin typeface="Courier New" panose="02070309020205020404" pitchFamily="49" charset="0"/>
                <a:cs typeface="Courier New" panose="02070309020205020404" pitchFamily="49" charset="0"/>
              </a:rPr>
              <a:t>R1(config-if)# ipv6 address 2001:db8:acad:2::1/64</a:t>
            </a:r>
          </a:p>
          <a:p>
            <a:pPr algn="l"/>
            <a:r>
              <a:rPr lang="en-US" altLang="en-US" sz="1600" dirty="0">
                <a:solidFill>
                  <a:schemeClr val="bg1"/>
                </a:solidFill>
                <a:latin typeface="Courier New" panose="02070309020205020404" pitchFamily="49" charset="0"/>
                <a:cs typeface="Courier New" panose="02070309020205020404" pitchFamily="49" charset="0"/>
              </a:rPr>
              <a:t>R1(config-if)# no shutdown</a:t>
            </a:r>
          </a:p>
          <a:p>
            <a:pPr algn="l"/>
            <a:r>
              <a:rPr lang="en-US" altLang="en-US" sz="1600" dirty="0">
                <a:solidFill>
                  <a:schemeClr val="bg1"/>
                </a:solidFill>
                <a:latin typeface="Courier New" panose="02070309020205020404" pitchFamily="49" charset="0"/>
                <a:cs typeface="Courier New" panose="02070309020205020404" pitchFamily="49" charset="0"/>
              </a:rPr>
              <a:t>R1(config-if)# exit</a:t>
            </a:r>
          </a:p>
          <a:p>
            <a:pPr algn="l"/>
            <a:r>
              <a:rPr lang="en-US" altLang="en-US" sz="1600" dirty="0">
                <a:solidFill>
                  <a:schemeClr val="bg1"/>
                </a:solidFill>
                <a:latin typeface="Courier New" panose="02070309020205020404" pitchFamily="49" charset="0"/>
                <a:cs typeface="Courier New" panose="02070309020205020404" pitchFamily="49" charset="0"/>
              </a:rPr>
              <a:t>R1(config)# interface serial 0/1/0</a:t>
            </a:r>
          </a:p>
          <a:p>
            <a:pPr algn="l"/>
            <a:r>
              <a:rPr lang="en-US" altLang="en-US" sz="1600" dirty="0">
                <a:solidFill>
                  <a:schemeClr val="bg1"/>
                </a:solidFill>
                <a:latin typeface="Courier New" panose="02070309020205020404" pitchFamily="49" charset="0"/>
                <a:cs typeface="Courier New" panose="02070309020205020404" pitchFamily="49" charset="0"/>
              </a:rPr>
              <a:t>R1(config-if)# ipv6 address 2001:db8:acad:3::1/64</a:t>
            </a:r>
          </a:p>
          <a:p>
            <a:pPr algn="l"/>
            <a:r>
              <a:rPr lang="en-US" altLang="en-US" sz="1600" dirty="0">
                <a:solidFill>
                  <a:schemeClr val="bg1"/>
                </a:solidFill>
                <a:latin typeface="Courier New" panose="02070309020205020404" pitchFamily="49" charset="0"/>
                <a:cs typeface="Courier New" panose="02070309020205020404" pitchFamily="49" charset="0"/>
              </a:rPr>
              <a:t>R1(config-if)# no shutdown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AB31EB1-106F-4198-A02E-AB8FE49D01CB}"/>
                  </a:ext>
                </a:extLst>
              </p14:cNvPr>
              <p14:cNvContentPartPr/>
              <p14:nvPr/>
            </p14:nvContentPartPr>
            <p14:xfrm>
              <a:off x="1911240" y="4714920"/>
              <a:ext cx="2098800" cy="678960"/>
            </p14:xfrm>
          </p:contentPart>
        </mc:Choice>
        <mc:Fallback xmlns="">
          <p:pic>
            <p:nvPicPr>
              <p:cNvPr id="2" name="Ink 1">
                <a:extLst>
                  <a:ext uri="{FF2B5EF4-FFF2-40B4-BE49-F238E27FC236}">
                    <a16:creationId xmlns:a16="http://schemas.microsoft.com/office/drawing/2014/main" id="{7AB31EB1-106F-4198-A02E-AB8FE49D01CB}"/>
                  </a:ext>
                </a:extLst>
              </p:cNvPr>
              <p:cNvPicPr/>
              <p:nvPr/>
            </p:nvPicPr>
            <p:blipFill>
              <a:blip r:embed="rId4"/>
              <a:stretch>
                <a:fillRect/>
              </a:stretch>
            </p:blipFill>
            <p:spPr>
              <a:xfrm>
                <a:off x="1776600" y="2696400"/>
                <a:ext cx="2581920" cy="2706840"/>
              </a:xfrm>
              <a:prstGeom prst="rect">
                <a:avLst/>
              </a:prstGeom>
            </p:spPr>
          </p:pic>
        </mc:Fallback>
      </mc:AlternateContent>
    </p:spTree>
    <p:extLst>
      <p:ext uri="{BB962C8B-B14F-4D97-AF65-F5344CB8AC3E}">
        <p14:creationId xmlns:p14="http://schemas.microsoft.com/office/powerpoint/2010/main" val="20833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9.8 Subnet an IPv6 Network</a:t>
            </a:r>
            <a:endParaRPr lang="en-US" altLang="en-US" dirty="0"/>
          </a:p>
        </p:txBody>
      </p:sp>
    </p:spTree>
    <p:custDataLst>
      <p:tags r:id="rId1"/>
    </p:custDataLst>
    <p:extLst>
      <p:ext uri="{BB962C8B-B14F-4D97-AF65-F5344CB8AC3E}">
        <p14:creationId xmlns:p14="http://schemas.microsoft.com/office/powerpoint/2010/main" val="382390946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12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2281661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539502"/>
            <a:ext cx="8507145" cy="4926405"/>
          </a:xfrm>
        </p:spPr>
        <p:txBody>
          <a:bodyPr/>
          <a:lstStyle/>
          <a:p>
            <a:pPr algn="just"/>
            <a:r>
              <a:rPr lang="en-US" sz="2000" dirty="0">
                <a:latin typeface="Century Gothic" panose="020B0502020202020204" pitchFamily="34" charset="0"/>
              </a:rPr>
              <a:t>IPv6 addresses are 128 bits in length and written as a string of hexadecimal values.</a:t>
            </a:r>
          </a:p>
          <a:p>
            <a:pPr algn="just"/>
            <a:r>
              <a:rPr lang="en-US" sz="2000" dirty="0">
                <a:latin typeface="Century Gothic" panose="020B0502020202020204" pitchFamily="34" charset="0"/>
              </a:rPr>
              <a:t>Three types of IPv6 addresses are unicast, multicast and </a:t>
            </a:r>
            <a:r>
              <a:rPr lang="en-US" sz="2000" dirty="0" err="1">
                <a:latin typeface="Century Gothic" panose="020B0502020202020204" pitchFamily="34" charset="0"/>
              </a:rPr>
              <a:t>anycast</a:t>
            </a:r>
            <a:r>
              <a:rPr lang="en-US" sz="2000" dirty="0">
                <a:latin typeface="Century Gothic" panose="020B0502020202020204" pitchFamily="34" charset="0"/>
              </a:rPr>
              <a:t>.</a:t>
            </a:r>
          </a:p>
          <a:p>
            <a:pPr algn="just"/>
            <a:r>
              <a:rPr lang="en-US" sz="2000" dirty="0">
                <a:latin typeface="Century Gothic" panose="020B0502020202020204" pitchFamily="34" charset="0"/>
              </a:rPr>
              <a:t>IPv6 global unicast devices (GUA) are globally unique and routable on the IPv6.</a:t>
            </a:r>
          </a:p>
          <a:p>
            <a:pPr algn="just"/>
            <a:r>
              <a:rPr lang="en-US" sz="2000" dirty="0">
                <a:latin typeface="Century Gothic" panose="020B0502020202020204" pitchFamily="34" charset="0"/>
              </a:rPr>
              <a:t>IPv6 Link Local Address (LLA) enables a device to communicate with other IPv6-enabled devices on same link and only that link (subnet).</a:t>
            </a:r>
          </a:p>
          <a:p>
            <a:pPr algn="just"/>
            <a:r>
              <a:rPr lang="en-US" sz="2000" dirty="0">
                <a:latin typeface="Century Gothic" panose="020B0502020202020204" pitchFamily="34" charset="0"/>
              </a:rPr>
              <a:t>RA message three methods: SLAAC, SLAAC with stateless and </a:t>
            </a:r>
            <a:r>
              <a:rPr lang="en-US" sz="2000" dirty="0" err="1">
                <a:latin typeface="Century Gothic" panose="020B0502020202020204" pitchFamily="34" charset="0"/>
              </a:rPr>
              <a:t>stateful</a:t>
            </a:r>
            <a:endParaRPr lang="en-US" sz="2000" dirty="0">
              <a:latin typeface="Century Gothic" panose="020B0502020202020204" pitchFamily="34" charset="0"/>
            </a:endParaRPr>
          </a:p>
          <a:p>
            <a:pPr algn="just"/>
            <a:endParaRPr lang="en-US" sz="2000" dirty="0">
              <a:latin typeface="Century Gothic" panose="020B0502020202020204" pitchFamily="34" charset="0"/>
            </a:endParaRPr>
          </a:p>
          <a:p>
            <a:pPr algn="just"/>
            <a:endParaRPr lang="en-US" sz="2000" dirty="0">
              <a:latin typeface="Century Gothic" panose="020B0502020202020204" pitchFamily="34" charset="0"/>
            </a:endParaRPr>
          </a:p>
          <a:p>
            <a:pPr marL="0" indent="0" algn="just">
              <a:buNone/>
            </a:pPr>
            <a:endParaRPr lang="en-US" dirty="0"/>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556680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2041919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Century Gothic" panose="020B0502020202020204" pitchFamily="34" charset="0"/>
              </a:rPr>
              <a:t>Transport Layer</a:t>
            </a:r>
          </a:p>
        </p:txBody>
      </p:sp>
      <p:sp>
        <p:nvSpPr>
          <p:cNvPr id="5" name="Text Box 3"/>
          <p:cNvSpPr txBox="1">
            <a:spLocks noGrp="1" noChangeArrowheads="1"/>
          </p:cNvSpPr>
          <p:nvPr>
            <p:ph type="title"/>
          </p:nvPr>
        </p:nvSpPr>
        <p:spPr bwMode="auto">
          <a:xfrm>
            <a:off x="2001791" y="671748"/>
            <a:ext cx="4764867"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2788588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98171"/>
            <a:ext cx="8345488" cy="731837"/>
          </a:xfrm>
        </p:spPr>
        <p:txBody>
          <a:bodyPr/>
          <a:lstStyle/>
          <a:p>
            <a:r>
              <a:rPr lang="en-US" sz="2400" dirty="0">
                <a:latin typeface="Century Gothic" panose="020B0502020202020204" pitchFamily="34" charset="0"/>
              </a:rPr>
              <a:t>IPv4 Issues</a:t>
            </a:r>
            <a:br>
              <a:rPr lang="en-US" sz="4400" dirty="0">
                <a:latin typeface="Century Gothic" panose="020B0502020202020204" pitchFamily="34" charset="0"/>
              </a:rPr>
            </a:br>
            <a:r>
              <a:rPr lang="en-US" sz="3600" dirty="0">
                <a:latin typeface="Century Gothic" panose="020B0502020202020204" pitchFamily="34" charset="0"/>
              </a:rPr>
              <a:t>Need for IPv6</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0492" y="4105349"/>
            <a:ext cx="9123508" cy="3073946"/>
          </a:xfrm>
        </p:spPr>
        <p:txBody>
          <a:bodyPr/>
          <a:lstStyle/>
          <a:p>
            <a:pPr marL="342900" indent="-342900" algn="just">
              <a:buFont typeface="Arial" panose="020B0604020202020204" pitchFamily="34" charset="0"/>
              <a:buChar char="•"/>
            </a:pPr>
            <a:r>
              <a:rPr lang="en-US" dirty="0">
                <a:solidFill>
                  <a:schemeClr val="tx1"/>
                </a:solidFill>
                <a:latin typeface="Century Gothic" panose="020B0502020202020204" pitchFamily="34" charset="0"/>
              </a:rPr>
              <a:t>IPv4 is running out of addresses. IPv6 is the successor to IPv4. IPv6 has a much larger 128-bit address space.</a:t>
            </a:r>
          </a:p>
          <a:p>
            <a:pPr marL="342900" indent="-342900" algn="just">
              <a:buFont typeface="Arial" panose="020B0604020202020204" pitchFamily="34" charset="0"/>
              <a:buChar char="•"/>
            </a:pPr>
            <a:r>
              <a:rPr lang="en-US" dirty="0">
                <a:solidFill>
                  <a:schemeClr val="tx1"/>
                </a:solidFill>
                <a:latin typeface="Century Gothic" panose="020B0502020202020204" pitchFamily="34" charset="0"/>
              </a:rPr>
              <a:t>The development of IPv6 also included fixes for IPv4 limitations and other enhancements.</a:t>
            </a:r>
          </a:p>
          <a:p>
            <a:pPr marL="342900" indent="-342900" algn="just">
              <a:buFont typeface="Arial" panose="020B0604020202020204" pitchFamily="34" charset="0"/>
              <a:buChar char="•"/>
            </a:pPr>
            <a:r>
              <a:rPr lang="en-US" dirty="0">
                <a:solidFill>
                  <a:schemeClr val="tx1"/>
                </a:solidFill>
                <a:latin typeface="Century Gothic" panose="020B0502020202020204" pitchFamily="34" charset="0"/>
              </a:rPr>
              <a:t>With an increasing internet population, a limited IPv4 address space, issues with NAT and the IoT, the time has come to begin the transition to IPv6.</a:t>
            </a:r>
          </a:p>
          <a:p>
            <a:pPr marL="342900" indent="-342900" algn="l">
              <a:buFont typeface="Arial" panose="020B0604020202020204" pitchFamily="34" charset="0"/>
              <a:buChar char="•"/>
            </a:pPr>
            <a:endParaRPr lang="en-US" dirty="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BFB1C0E8-9A48-4776-9AE6-431C4EFFF458}"/>
              </a:ext>
            </a:extLst>
          </p:cNvPr>
          <p:cNvPicPr>
            <a:picLocks noChangeAspect="1"/>
          </p:cNvPicPr>
          <p:nvPr/>
        </p:nvPicPr>
        <p:blipFill rotWithShape="1">
          <a:blip r:embed="rId3"/>
          <a:srcRect l="9013" t="6519"/>
          <a:stretch/>
        </p:blipFill>
        <p:spPr>
          <a:xfrm>
            <a:off x="3322320" y="598171"/>
            <a:ext cx="5584234" cy="3403478"/>
          </a:xfrm>
          <a:prstGeom prst="rect">
            <a:avLst/>
          </a:prstGeom>
        </p:spPr>
      </p:pic>
    </p:spTree>
    <p:extLst>
      <p:ext uri="{BB962C8B-B14F-4D97-AF65-F5344CB8AC3E}">
        <p14:creationId xmlns:p14="http://schemas.microsoft.com/office/powerpoint/2010/main" val="71931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15291"/>
            <a:ext cx="8345488" cy="731837"/>
          </a:xfrm>
        </p:spPr>
        <p:txBody>
          <a:bodyPr/>
          <a:lstStyle/>
          <a:p>
            <a:r>
              <a:rPr lang="en-US" sz="2000" dirty="0">
                <a:latin typeface="Century Gothic" panose="020B0502020202020204" pitchFamily="34" charset="0"/>
              </a:rPr>
              <a:t>IPv4 Issues</a:t>
            </a:r>
            <a:br>
              <a:rPr lang="en-US" sz="4000" dirty="0">
                <a:latin typeface="Century Gothic" panose="020B0502020202020204" pitchFamily="34" charset="0"/>
              </a:rPr>
            </a:br>
            <a:r>
              <a:rPr lang="en-US" dirty="0">
                <a:latin typeface="Century Gothic" panose="020B0502020202020204" pitchFamily="34" charset="0"/>
              </a:rPr>
              <a:t>IPv4 and IPv6 Coexistence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270709"/>
            <a:ext cx="7913517" cy="3073946"/>
          </a:xfrm>
        </p:spPr>
        <p:txBody>
          <a:bodyPr/>
          <a:lstStyle/>
          <a:p>
            <a:pPr marL="0" indent="0" algn="just"/>
            <a:r>
              <a:rPr lang="en-US" dirty="0">
                <a:solidFill>
                  <a:schemeClr val="tx1"/>
                </a:solidFill>
                <a:latin typeface="Century Gothic" panose="020B0502020202020204" pitchFamily="34" charset="0"/>
              </a:rPr>
              <a:t>Both IPv4 and IPv6 will coexist in the near future and the transition will take several years.</a:t>
            </a:r>
          </a:p>
          <a:p>
            <a:pPr marL="0" indent="0" algn="just"/>
            <a:r>
              <a:rPr lang="en-US" dirty="0">
                <a:solidFill>
                  <a:schemeClr val="tx1"/>
                </a:solidFill>
                <a:latin typeface="Century Gothic" panose="020B0502020202020204" pitchFamily="34" charset="0"/>
              </a:rPr>
              <a:t>The IETF has created various protocols and tools to help network administrators migrate their networks to IPv6. These migration techniques can be divided into three categories:</a:t>
            </a:r>
          </a:p>
          <a:p>
            <a:pPr marL="415985" lvl="1" indent="-342900" algn="just">
              <a:buFont typeface="Arial" panose="020B0604020202020204" pitchFamily="34" charset="0"/>
              <a:buChar char="•"/>
            </a:pPr>
            <a:r>
              <a:rPr lang="en-US" b="1" dirty="0">
                <a:solidFill>
                  <a:schemeClr val="tx1"/>
                </a:solidFill>
                <a:latin typeface="Century Gothic" panose="020B0502020202020204" pitchFamily="34" charset="0"/>
              </a:rPr>
              <a:t>Dual stack </a:t>
            </a:r>
            <a:r>
              <a:rPr lang="en-US" dirty="0">
                <a:solidFill>
                  <a:schemeClr val="tx1"/>
                </a:solidFill>
                <a:latin typeface="Century Gothic" panose="020B0502020202020204" pitchFamily="34" charset="0"/>
              </a:rPr>
              <a:t>-The devices run both IPv4 and IPv6 protocol stacks simultaneously.</a:t>
            </a:r>
          </a:p>
          <a:p>
            <a:pPr marL="415985" lvl="1" indent="-342900" algn="just">
              <a:buFont typeface="Arial" panose="020B0604020202020204" pitchFamily="34" charset="0"/>
              <a:buChar char="•"/>
            </a:pPr>
            <a:r>
              <a:rPr lang="en-US" b="1" dirty="0">
                <a:latin typeface="Century Gothic" panose="020B0502020202020204" pitchFamily="34" charset="0"/>
              </a:rPr>
              <a:t>Tunneling</a:t>
            </a:r>
            <a:r>
              <a:rPr lang="en-US" dirty="0">
                <a:latin typeface="Century Gothic" panose="020B0502020202020204" pitchFamily="34" charset="0"/>
              </a:rPr>
              <a:t> – A method of transporting an IPv6 packet over an IPv4 network. The IPv6 packet is encapsulated inside an IPv4 packet.</a:t>
            </a:r>
          </a:p>
          <a:p>
            <a:pPr marL="415985" lvl="1" indent="-342900" algn="just">
              <a:buFont typeface="Arial" panose="020B0604020202020204" pitchFamily="34" charset="0"/>
              <a:buChar char="•"/>
            </a:pPr>
            <a:r>
              <a:rPr lang="en-US" b="1" dirty="0">
                <a:solidFill>
                  <a:schemeClr val="tx1"/>
                </a:solidFill>
                <a:latin typeface="Century Gothic" panose="020B0502020202020204" pitchFamily="34" charset="0"/>
              </a:rPr>
              <a:t>Translation</a:t>
            </a:r>
            <a:r>
              <a:rPr lang="en-US" dirty="0">
                <a:solidFill>
                  <a:schemeClr val="tx1"/>
                </a:solidFill>
                <a:latin typeface="Century Gothic" panose="020B0502020202020204" pitchFamily="34" charset="0"/>
              </a:rPr>
              <a:t> - </a:t>
            </a:r>
            <a:r>
              <a:rPr lang="en-US" dirty="0">
                <a:latin typeface="Century Gothic" panose="020B0502020202020204" pitchFamily="34" charset="0"/>
              </a:rPr>
              <a:t>Network Address Translation 64 (NAT64) allows IPv6-enabled devices to communicate with IPv4-enabled devices using a translation technique similar to NAT for IPv4.</a:t>
            </a:r>
            <a:r>
              <a:rPr lang="en-US" sz="2400" dirty="0">
                <a:latin typeface="Century Gothic" panose="020B0502020202020204" pitchFamily="34" charset="0"/>
              </a:rPr>
              <a:t> </a:t>
            </a:r>
            <a:endParaRPr lang="en-US" sz="2400" dirty="0">
              <a:solidFill>
                <a:schemeClr val="tx1"/>
              </a:solidFill>
              <a:latin typeface="Century Gothic" panose="020B0502020202020204" pitchFamily="34" charset="0"/>
            </a:endParaRPr>
          </a:p>
        </p:txBody>
      </p:sp>
      <p:sp>
        <p:nvSpPr>
          <p:cNvPr id="2" name="TextBox 1">
            <a:extLst>
              <a:ext uri="{FF2B5EF4-FFF2-40B4-BE49-F238E27FC236}">
                <a16:creationId xmlns:a16="http://schemas.microsoft.com/office/drawing/2014/main" id="{D8D35741-D333-4DBC-B285-F99CC22F97CD}"/>
              </a:ext>
            </a:extLst>
          </p:cNvPr>
          <p:cNvSpPr txBox="1"/>
          <p:nvPr/>
        </p:nvSpPr>
        <p:spPr>
          <a:xfrm>
            <a:off x="569132" y="5984139"/>
            <a:ext cx="7913516" cy="674031"/>
          </a:xfrm>
          <a:prstGeom prst="rect">
            <a:avLst/>
          </a:prstGeom>
          <a:noFill/>
        </p:spPr>
        <p:txBody>
          <a:bodyPr wrap="square" rtlCol="0">
            <a:spAutoFit/>
          </a:bodyPr>
          <a:lstStyle/>
          <a:p>
            <a:r>
              <a:rPr lang="en-US" sz="1400" b="1" dirty="0">
                <a:latin typeface="Century Gothic" panose="020B0502020202020204" pitchFamily="34" charset="0"/>
              </a:rPr>
              <a:t>Note:</a:t>
            </a:r>
            <a:r>
              <a:rPr lang="en-US" sz="1400" dirty="0">
                <a:latin typeface="Century Gothic" panose="020B0502020202020204" pitchFamily="34" charset="0"/>
              </a:rPr>
              <a:t> Tunneling and translation are for transitioning to native IPv6 and should only be used where needed. The goal should be native IPv6 communications from source to destination.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F1728BF-212D-4981-936D-720443DE3316}"/>
                  </a:ext>
                </a:extLst>
              </p14:cNvPr>
              <p14:cNvContentPartPr/>
              <p14:nvPr/>
            </p14:nvContentPartPr>
            <p14:xfrm>
              <a:off x="1294920" y="3964680"/>
              <a:ext cx="360" cy="360"/>
            </p14:xfrm>
          </p:contentPart>
        </mc:Choice>
        <mc:Fallback xmlns="">
          <p:pic>
            <p:nvPicPr>
              <p:cNvPr id="5" name="Ink 4">
                <a:extLst>
                  <a:ext uri="{FF2B5EF4-FFF2-40B4-BE49-F238E27FC236}">
                    <a16:creationId xmlns:a16="http://schemas.microsoft.com/office/drawing/2014/main" id="{DF1728BF-212D-4981-936D-720443DE3316}"/>
                  </a:ext>
                </a:extLst>
              </p:cNvPr>
              <p:cNvPicPr/>
              <p:nvPr/>
            </p:nvPicPr>
            <p:blipFill>
              <a:blip r:embed="rId4"/>
              <a:stretch>
                <a:fillRect/>
              </a:stretch>
            </p:blipFill>
            <p:spPr>
              <a:xfrm>
                <a:off x="26640" y="1526400"/>
                <a:ext cx="8707680" cy="4948560"/>
              </a:xfrm>
              <a:prstGeom prst="rect">
                <a:avLst/>
              </a:prstGeom>
            </p:spPr>
          </p:pic>
        </mc:Fallback>
      </mc:AlternateContent>
    </p:spTree>
    <p:extLst>
      <p:ext uri="{BB962C8B-B14F-4D97-AF65-F5344CB8AC3E}">
        <p14:creationId xmlns:p14="http://schemas.microsoft.com/office/powerpoint/2010/main" val="178562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9.1 IPv6 Issues</a:t>
            </a:r>
            <a:endParaRPr lang="en-US" altLang="en-US" sz="5400" dirty="0"/>
          </a:p>
        </p:txBody>
      </p:sp>
    </p:spTree>
    <p:custDataLst>
      <p:tags r:id="rId1"/>
    </p:custDataLst>
    <p:extLst>
      <p:ext uri="{BB962C8B-B14F-4D97-AF65-F5344CB8AC3E}">
        <p14:creationId xmlns:p14="http://schemas.microsoft.com/office/powerpoint/2010/main" val="247579512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9.2 IPv6 Address Representation</a:t>
            </a:r>
            <a:endParaRPr lang="en-US" sz="2400" dirty="0">
              <a:solidFill>
                <a:srgbClr val="00B0F0"/>
              </a:solidFill>
            </a:endParaRPr>
          </a:p>
        </p:txBody>
      </p:sp>
    </p:spTree>
    <p:extLst>
      <p:ext uri="{BB962C8B-B14F-4D97-AF65-F5344CB8AC3E}">
        <p14:creationId xmlns:p14="http://schemas.microsoft.com/office/powerpoint/2010/main" val="2554740818"/>
      </p:ext>
    </p:extLst>
  </p:cSld>
  <p:clrMapOvr>
    <a:masterClrMapping/>
  </p:clrMapOvr>
  <p:transition>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D819517321244184198FCFAB842BC7" ma:contentTypeVersion="2" ma:contentTypeDescription="Create a new document." ma:contentTypeScope="" ma:versionID="7183044b46c852002003ca7d8fa126e2">
  <xsd:schema xmlns:xsd="http://www.w3.org/2001/XMLSchema" xmlns:xs="http://www.w3.org/2001/XMLSchema" xmlns:p="http://schemas.microsoft.com/office/2006/metadata/properties" xmlns:ns2="4d007345-75e0-43f1-971e-037a41bc0b74" targetNamespace="http://schemas.microsoft.com/office/2006/metadata/properties" ma:root="true" ma:fieldsID="e834d1fd24cf36ba3cc596628463c69b" ns2:_="">
    <xsd:import namespace="4d007345-75e0-43f1-971e-037a41bc0b7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07345-75e0-43f1-971e-037a41bc0b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AB8B756-AF8A-48A6-81FD-72BAFED573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007345-75e0-43f1-971e-037a41bc0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301A35-94A1-4CB7-9941-C35EE1F269F9}">
  <ds:schemaRefs>
    <ds:schemaRef ds:uri="http://schemas.microsoft.com/sharepoint/v3/contenttype/forms"/>
  </ds:schemaRefs>
</ds:datastoreItem>
</file>

<file path=customXml/itemProps3.xml><?xml version="1.0" encoding="utf-8"?>
<ds:datastoreItem xmlns:ds="http://schemas.openxmlformats.org/officeDocument/2006/customXml" ds:itemID="{73B1D6CD-0770-4893-9473-469293F3610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26050</TotalTime>
  <Pages>28</Pages>
  <Words>4336</Words>
  <Application>Microsoft Office PowerPoint</Application>
  <PresentationFormat>On-screen Show (4:3)</PresentationFormat>
  <Paragraphs>486</Paragraphs>
  <Slides>57</Slides>
  <Notes>50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57</vt:i4>
      </vt:variant>
    </vt:vector>
  </HeadingPairs>
  <TitlesOfParts>
    <vt:vector size="65" baseType="lpstr">
      <vt:lpstr>Arial</vt:lpstr>
      <vt:lpstr>Century Gothic</vt:lpstr>
      <vt:lpstr>Courier New</vt:lpstr>
      <vt:lpstr>Montserrat</vt:lpstr>
      <vt:lpstr>PT Sans</vt:lpstr>
      <vt:lpstr>Wingdings</vt:lpstr>
      <vt:lpstr>1_UCTI-Template-foundation-level</vt:lpstr>
      <vt:lpstr>NetAcad-4F_PPT-WHT_060408</vt:lpstr>
      <vt:lpstr>PowerPoint Presentation</vt:lpstr>
      <vt:lpstr>Topic &amp; Structure of The Lesson</vt:lpstr>
      <vt:lpstr>Learning Outcomes</vt:lpstr>
      <vt:lpstr>Key Terms You Must Be Able To Use</vt:lpstr>
      <vt:lpstr>9.1 IPv4 Issues</vt:lpstr>
      <vt:lpstr>IPv4 Issues Need for IPv6</vt:lpstr>
      <vt:lpstr>IPv4 Issues IPv4 and IPv6 Coexistence</vt:lpstr>
      <vt:lpstr>Check your understanding – 9.1 IPv6 Issues</vt:lpstr>
      <vt:lpstr>9.2 IPv6 Address Representation</vt:lpstr>
      <vt:lpstr>IPv6 Address Representation IPv6 Addressing Formats</vt:lpstr>
      <vt:lpstr>IPv6 Address Representation Rule 1 – Omit Leading Zero</vt:lpstr>
      <vt:lpstr>IPv6 Address Representation Rule 2 – Double Colon</vt:lpstr>
      <vt:lpstr>PowerPoint Presentation</vt:lpstr>
      <vt:lpstr>9.3 IPv6 Address Type</vt:lpstr>
      <vt:lpstr>IPv6 Address Types Unicast, Multicast, Anycast</vt:lpstr>
      <vt:lpstr>IPv6 Address Types IPv6 Prefix Length</vt:lpstr>
      <vt:lpstr>IPv6 Address Types Types of IPv6 Unicast Addresses</vt:lpstr>
      <vt:lpstr>IPv6 Address Types IPv6 GUA</vt:lpstr>
      <vt:lpstr>IPv6 Address Types IPv6 GUA Structure</vt:lpstr>
      <vt:lpstr>IPv6 Address Types IPv6 LLA</vt:lpstr>
      <vt:lpstr>Check your understanding – 9.3 IPv6 Address Type</vt:lpstr>
      <vt:lpstr>9.4 GUA and LLA Static Configuration</vt:lpstr>
      <vt:lpstr>GUA and LLA Static Configuration Static GUA Configuration on a Router</vt:lpstr>
      <vt:lpstr>GUA and LLA Static Configuration Static GUA Configuration on a Windows Host</vt:lpstr>
      <vt:lpstr>GUA and LLA Static Configuration Static GUA Configuration of a Link-Local Unicast Address</vt:lpstr>
      <vt:lpstr>PowerPoint Presentation</vt:lpstr>
      <vt:lpstr>9.5 Dynamic Addressing for IPv6 GUAs</vt:lpstr>
      <vt:lpstr>Dynamic Addressing for IPv6 GUAs RS and RA Messages</vt:lpstr>
      <vt:lpstr>Dynamic Addressing for IPv6 GUAs Method 1: SLAAC</vt:lpstr>
      <vt:lpstr>Dynamic Addressing for IPv6 GUAs Method 2: SLAAC and Stateless DHCP</vt:lpstr>
      <vt:lpstr>Dynamic Addressing for IPv6 GUAs Method 3: Stateful DHCPv6</vt:lpstr>
      <vt:lpstr>Dynamic Addressing for IPv6 GUAs EUI-64 Process vs. Randomly Generated</vt:lpstr>
      <vt:lpstr>Dynamic Addressing for IPv6 GUAs EUI-64 Process</vt:lpstr>
      <vt:lpstr>Dynamic Addressing for IPv6 GUAs Randomly Generated Interface IDs</vt:lpstr>
      <vt:lpstr>Check your understanding – 9.5 Dynamic Addressing for IPv6 GUAs</vt:lpstr>
      <vt:lpstr>9.6 Dynamic Addressing for IPv6 LLAs</vt:lpstr>
      <vt:lpstr>Dynamic Addressing for IPv6 LLAs Dynamic LLAs</vt:lpstr>
      <vt:lpstr>Dynamic Addressing for IPv6 LLAs Dynamic LLAs on Windows</vt:lpstr>
      <vt:lpstr>Dynamic Addressing for IPv6 LLAs Dynamic LLAs on Cisco Routers</vt:lpstr>
      <vt:lpstr>Dynamic Addressing for IPv6 LLAs Verify IPv6 Address Configuration</vt:lpstr>
      <vt:lpstr>PowerPoint Presentation</vt:lpstr>
      <vt:lpstr>9.7 IPv6 Multicast Address</vt:lpstr>
      <vt:lpstr>IPv6 Multicast Addresses Assigned IPv6 Multicast Addresses</vt:lpstr>
      <vt:lpstr>IPv6 Multicast Addresses Well-Known IPv6 Multicast Addresses</vt:lpstr>
      <vt:lpstr>IPv6 Multicast Addresses Solicited-Node IPv6 Multicast</vt:lpstr>
      <vt:lpstr>9.8 Subnet and IPv6 Network</vt:lpstr>
      <vt:lpstr>Subnet an IPv6 Network Subnet Using the Subnet ID</vt:lpstr>
      <vt:lpstr>Subnet an IPv6 Network IPv6 Subnetting Example</vt:lpstr>
      <vt:lpstr>Subnet an IPv6 Network IPv6 Subnet Allocation</vt:lpstr>
      <vt:lpstr>Subnet an IPv6 Network Router Configured with IPv6 Subnets</vt:lpstr>
      <vt:lpstr>Check your understanding – 9.8 Subnet an IPv6 Network</vt:lpstr>
      <vt:lpstr>Quick Review Question</vt:lpstr>
      <vt:lpstr>PowerPoint Presentation</vt:lpstr>
      <vt:lpstr>Question and Answer Session</vt:lpstr>
      <vt:lpstr>What we will cover next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Salmiah Amin</cp:lastModifiedBy>
  <cp:revision>1016</cp:revision>
  <cp:lastPrinted>1999-01-27T00:54:54Z</cp:lastPrinted>
  <dcterms:created xsi:type="dcterms:W3CDTF">2006-10-23T15:07:30Z</dcterms:created>
  <dcterms:modified xsi:type="dcterms:W3CDTF">2024-12-08T15:08:41Z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0x01010016D819517321244184198FCFAB842BC7</vt:lpwstr>
  </property>
</Properties>
</file>